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4" r:id="rId4"/>
    <p:sldId id="266" r:id="rId6"/>
    <p:sldId id="275" r:id="rId7"/>
    <p:sldId id="278" r:id="rId8"/>
    <p:sldId id="267" r:id="rId9"/>
    <p:sldId id="268" r:id="rId10"/>
    <p:sldId id="276" r:id="rId11"/>
    <p:sldId id="277" r:id="rId12"/>
    <p:sldId id="293" r:id="rId13"/>
    <p:sldId id="300" r:id="rId14"/>
    <p:sldId id="269" r:id="rId15"/>
    <p:sldId id="288" r:id="rId16"/>
    <p:sldId id="270" r:id="rId17"/>
    <p:sldId id="290" r:id="rId18"/>
    <p:sldId id="291" r:id="rId19"/>
    <p:sldId id="27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nello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3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27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27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28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28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28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38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3.png"/><Relationship Id="rId7" Type="http://schemas.openxmlformats.org/officeDocument/2006/relationships/tags" Target="../tags/tag66.xml"/><Relationship Id="rId6" Type="http://schemas.openxmlformats.org/officeDocument/2006/relationships/image" Target="../media/image2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1" Type="http://schemas.openxmlformats.org/officeDocument/2006/relationships/tags" Target="../tags/tag83.xml"/><Relationship Id="rId30" Type="http://schemas.openxmlformats.org/officeDocument/2006/relationships/tags" Target="../tags/tag82.xml"/><Relationship Id="rId3" Type="http://schemas.openxmlformats.org/officeDocument/2006/relationships/image" Target="../media/image1.png"/><Relationship Id="rId29" Type="http://schemas.openxmlformats.org/officeDocument/2006/relationships/tags" Target="../tags/tag81.xml"/><Relationship Id="rId28" Type="http://schemas.openxmlformats.org/officeDocument/2006/relationships/tags" Target="../tags/tag80.xml"/><Relationship Id="rId27" Type="http://schemas.openxmlformats.org/officeDocument/2006/relationships/tags" Target="../tags/tag79.xml"/><Relationship Id="rId26" Type="http://schemas.openxmlformats.org/officeDocument/2006/relationships/tags" Target="../tags/tag78.xml"/><Relationship Id="rId25" Type="http://schemas.openxmlformats.org/officeDocument/2006/relationships/tags" Target="../tags/tag77.xml"/><Relationship Id="rId24" Type="http://schemas.openxmlformats.org/officeDocument/2006/relationships/image" Target="../media/image9.png"/><Relationship Id="rId23" Type="http://schemas.openxmlformats.org/officeDocument/2006/relationships/tags" Target="../tags/tag76.xml"/><Relationship Id="rId22" Type="http://schemas.openxmlformats.org/officeDocument/2006/relationships/image" Target="../media/image8.png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63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image" Target="../media/image7.png"/><Relationship Id="rId16" Type="http://schemas.openxmlformats.org/officeDocument/2006/relationships/tags" Target="../tags/tag71.xml"/><Relationship Id="rId15" Type="http://schemas.openxmlformats.org/officeDocument/2006/relationships/image" Target="../media/image6.png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image" Target="../media/image5.png"/><Relationship Id="rId11" Type="http://schemas.openxmlformats.org/officeDocument/2006/relationships/tags" Target="../tags/tag68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12.png"/><Relationship Id="rId6" Type="http://schemas.openxmlformats.org/officeDocument/2006/relationships/tags" Target="../tags/tag86.xml"/><Relationship Id="rId5" Type="http://schemas.openxmlformats.org/officeDocument/2006/relationships/image" Target="../media/image11.png"/><Relationship Id="rId4" Type="http://schemas.openxmlformats.org/officeDocument/2006/relationships/tags" Target="../tags/tag85.xml"/><Relationship Id="rId3" Type="http://schemas.openxmlformats.org/officeDocument/2006/relationships/image" Target="../media/image10.png"/><Relationship Id="rId2" Type="http://schemas.openxmlformats.org/officeDocument/2006/relationships/tags" Target="../tags/tag8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8.png"/><Relationship Id="rId7" Type="http://schemas.openxmlformats.org/officeDocument/2006/relationships/tags" Target="../tags/tag98.xml"/><Relationship Id="rId6" Type="http://schemas.openxmlformats.org/officeDocument/2006/relationships/image" Target="../media/image10.pn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94.xml"/><Relationship Id="rId19" Type="http://schemas.openxmlformats.org/officeDocument/2006/relationships/image" Target="../media/image16.png"/><Relationship Id="rId18" Type="http://schemas.openxmlformats.org/officeDocument/2006/relationships/tags" Target="../tags/tag105.xml"/><Relationship Id="rId17" Type="http://schemas.openxmlformats.org/officeDocument/2006/relationships/image" Target="../media/image15.png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image" Target="../media/image14.png"/><Relationship Id="rId11" Type="http://schemas.openxmlformats.org/officeDocument/2006/relationships/tags" Target="../tags/tag100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image" Target="../media/image12.png"/><Relationship Id="rId6" Type="http://schemas.openxmlformats.org/officeDocument/2006/relationships/tags" Target="../tags/tag113.xml"/><Relationship Id="rId5" Type="http://schemas.openxmlformats.org/officeDocument/2006/relationships/image" Target="../media/image11.png"/><Relationship Id="rId4" Type="http://schemas.openxmlformats.org/officeDocument/2006/relationships/tags" Target="../tags/tag112.xml"/><Relationship Id="rId3" Type="http://schemas.openxmlformats.org/officeDocument/2006/relationships/image" Target="../media/image17.png"/><Relationship Id="rId2" Type="http://schemas.openxmlformats.org/officeDocument/2006/relationships/tags" Target="../tags/tag111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../media/image12.png"/><Relationship Id="rId6" Type="http://schemas.openxmlformats.org/officeDocument/2006/relationships/tags" Target="../tags/tag124.xml"/><Relationship Id="rId5" Type="http://schemas.openxmlformats.org/officeDocument/2006/relationships/image" Target="../media/image11.png"/><Relationship Id="rId4" Type="http://schemas.openxmlformats.org/officeDocument/2006/relationships/tags" Target="../tags/tag123.xml"/><Relationship Id="rId3" Type="http://schemas.openxmlformats.org/officeDocument/2006/relationships/image" Target="../media/image10.png"/><Relationship Id="rId2" Type="http://schemas.openxmlformats.org/officeDocument/2006/relationships/tags" Target="../tags/tag122.xml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image" Target="../media/image11.pn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image" Target="../media/image12.png"/><Relationship Id="rId11" Type="http://schemas.openxmlformats.org/officeDocument/2006/relationships/tags" Target="../tags/tag142.xml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12.png"/><Relationship Id="rId6" Type="http://schemas.openxmlformats.org/officeDocument/2006/relationships/tags" Target="../tags/tag152.xml"/><Relationship Id="rId5" Type="http://schemas.openxmlformats.org/officeDocument/2006/relationships/image" Target="../media/image11.png"/><Relationship Id="rId4" Type="http://schemas.openxmlformats.org/officeDocument/2006/relationships/tags" Target="../tags/tag151.xml"/><Relationship Id="rId3" Type="http://schemas.openxmlformats.org/officeDocument/2006/relationships/image" Target="../media/image10.png"/><Relationship Id="rId2" Type="http://schemas.openxmlformats.org/officeDocument/2006/relationships/tags" Target="../tags/tag150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image" Target="../media/image12.png"/><Relationship Id="rId6" Type="http://schemas.openxmlformats.org/officeDocument/2006/relationships/tags" Target="../tags/tag163.xml"/><Relationship Id="rId5" Type="http://schemas.openxmlformats.org/officeDocument/2006/relationships/image" Target="../media/image11.png"/><Relationship Id="rId4" Type="http://schemas.openxmlformats.org/officeDocument/2006/relationships/tags" Target="../tags/tag162.xml"/><Relationship Id="rId3" Type="http://schemas.openxmlformats.org/officeDocument/2006/relationships/image" Target="../media/image19.png"/><Relationship Id="rId2" Type="http://schemas.openxmlformats.org/officeDocument/2006/relationships/tags" Target="../tags/tag16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image" Target="../media/image12.png"/><Relationship Id="rId6" Type="http://schemas.openxmlformats.org/officeDocument/2006/relationships/tags" Target="../tags/tag173.xml"/><Relationship Id="rId5" Type="http://schemas.openxmlformats.org/officeDocument/2006/relationships/image" Target="../media/image11.png"/><Relationship Id="rId4" Type="http://schemas.openxmlformats.org/officeDocument/2006/relationships/tags" Target="../tags/tag172.xml"/><Relationship Id="rId3" Type="http://schemas.openxmlformats.org/officeDocument/2006/relationships/image" Target="../media/image20.png"/><Relationship Id="rId2" Type="http://schemas.openxmlformats.org/officeDocument/2006/relationships/tags" Target="../tags/tag171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../media/image8.png"/><Relationship Id="rId7" Type="http://schemas.openxmlformats.org/officeDocument/2006/relationships/tags" Target="../tags/tag184.xml"/><Relationship Id="rId6" Type="http://schemas.openxmlformats.org/officeDocument/2006/relationships/image" Target="../media/image10.png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4" Type="http://schemas.openxmlformats.org/officeDocument/2006/relationships/tags" Target="../tags/tag196.xml"/><Relationship Id="rId23" Type="http://schemas.openxmlformats.org/officeDocument/2006/relationships/tags" Target="../tags/tag195.xml"/><Relationship Id="rId22" Type="http://schemas.openxmlformats.org/officeDocument/2006/relationships/tags" Target="../tags/tag194.xml"/><Relationship Id="rId21" Type="http://schemas.openxmlformats.org/officeDocument/2006/relationships/tags" Target="../tags/tag193.xml"/><Relationship Id="rId20" Type="http://schemas.openxmlformats.org/officeDocument/2006/relationships/tags" Target="../tags/tag192.xml"/><Relationship Id="rId2" Type="http://schemas.openxmlformats.org/officeDocument/2006/relationships/tags" Target="../tags/tag180.xml"/><Relationship Id="rId19" Type="http://schemas.openxmlformats.org/officeDocument/2006/relationships/image" Target="../media/image16.png"/><Relationship Id="rId18" Type="http://schemas.openxmlformats.org/officeDocument/2006/relationships/tags" Target="../tags/tag191.xml"/><Relationship Id="rId17" Type="http://schemas.openxmlformats.org/officeDocument/2006/relationships/image" Target="../media/image15.png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image" Target="../media/image14.png"/><Relationship Id="rId11" Type="http://schemas.openxmlformats.org/officeDocument/2006/relationships/tags" Target="../tags/tag186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image" Target="../media/image12.png"/><Relationship Id="rId7" Type="http://schemas.openxmlformats.org/officeDocument/2006/relationships/tags" Target="../tags/tag200.xml"/><Relationship Id="rId6" Type="http://schemas.openxmlformats.org/officeDocument/2006/relationships/image" Target="../media/image11.png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image" Target="../media/image21.png"/><Relationship Id="rId2" Type="http://schemas.openxmlformats.org/officeDocument/2006/relationships/tags" Target="../tags/tag19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image" Target="../media/image21.png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19.xml"/><Relationship Id="rId7" Type="http://schemas.openxmlformats.org/officeDocument/2006/relationships/image" Target="../media/image11.png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image" Target="../media/image21.png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32.xml"/><Relationship Id="rId7" Type="http://schemas.openxmlformats.org/officeDocument/2006/relationships/image" Target="../media/image11.png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image" Target="../media/image21.pn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7" Type="http://schemas.openxmlformats.org/officeDocument/2006/relationships/tags" Target="../tags/tag240.xml"/><Relationship Id="rId16" Type="http://schemas.openxmlformats.org/officeDocument/2006/relationships/tags" Target="../tags/tag239.xml"/><Relationship Id="rId15" Type="http://schemas.openxmlformats.org/officeDocument/2006/relationships/tags" Target="../tags/tag238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45.xml"/><Relationship Id="rId7" Type="http://schemas.openxmlformats.org/officeDocument/2006/relationships/image" Target="../media/image11.png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image" Target="../media/image21.pn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image" Target="../media/image12.png"/><Relationship Id="rId7" Type="http://schemas.openxmlformats.org/officeDocument/2006/relationships/tags" Target="../tags/tag257.xml"/><Relationship Id="rId6" Type="http://schemas.openxmlformats.org/officeDocument/2006/relationships/image" Target="../media/image11.png"/><Relationship Id="rId5" Type="http://schemas.openxmlformats.org/officeDocument/2006/relationships/tags" Target="../tags/tag256.xml"/><Relationship Id="rId4" Type="http://schemas.openxmlformats.org/officeDocument/2006/relationships/image" Target="../media/image21.png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image" Target="../media/image10.png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rot="13260000">
            <a:off x="3704590" y="-1502410"/>
            <a:ext cx="3617595" cy="4262120"/>
          </a:xfrm>
          <a:custGeom>
            <a:avLst/>
            <a:gdLst>
              <a:gd name="connsiteX0" fmla="*/ 3617595 w 3617595"/>
              <a:gd name="connsiteY0" fmla="*/ 1413996 h 4262120"/>
              <a:gd name="connsiteX1" fmla="*/ 341203 w 3617595"/>
              <a:gd name="connsiteY1" fmla="*/ 4262120 h 4262120"/>
              <a:gd name="connsiteX2" fmla="*/ 0 w 3617595"/>
              <a:gd name="connsiteY2" fmla="*/ 4262120 h 4262120"/>
              <a:gd name="connsiteX3" fmla="*/ 0 w 3617595"/>
              <a:gd name="connsiteY3" fmla="*/ 0 h 4262120"/>
              <a:gd name="connsiteX4" fmla="*/ 3617595 w 3617595"/>
              <a:gd name="connsiteY4" fmla="*/ 0 h 4262120"/>
              <a:gd name="connsiteX5" fmla="*/ 3617595 w 3617595"/>
              <a:gd name="connsiteY5" fmla="*/ 4262120 h 4262120"/>
              <a:gd name="connsiteX6" fmla="*/ 3598761 w 3617595"/>
              <a:gd name="connsiteY6" fmla="*/ 4262120 h 4262120"/>
              <a:gd name="connsiteX7" fmla="*/ 3617595 w 3617595"/>
              <a:gd name="connsiteY7" fmla="*/ 4245748 h 42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7595" h="4262120">
                <a:moveTo>
                  <a:pt x="3617595" y="1413996"/>
                </a:moveTo>
                <a:lnTo>
                  <a:pt x="341203" y="4262120"/>
                </a:lnTo>
                <a:lnTo>
                  <a:pt x="0" y="4262120"/>
                </a:lnTo>
                <a:lnTo>
                  <a:pt x="0" y="0"/>
                </a:lnTo>
                <a:lnTo>
                  <a:pt x="3617595" y="0"/>
                </a:lnTo>
                <a:close/>
                <a:moveTo>
                  <a:pt x="3617595" y="4262120"/>
                </a:moveTo>
                <a:lnTo>
                  <a:pt x="3598761" y="4262120"/>
                </a:lnTo>
                <a:lnTo>
                  <a:pt x="3617595" y="4245748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3" name="组合 2"/>
          <p:cNvGrpSpPr/>
          <p:nvPr userDrawn="1">
            <p:custDataLst>
              <p:tags r:id="rId4"/>
            </p:custDataLst>
          </p:nvPr>
        </p:nvGrpSpPr>
        <p:grpSpPr>
          <a:xfrm>
            <a:off x="-156210" y="-17145"/>
            <a:ext cx="12952095" cy="8042910"/>
            <a:chOff x="-246" y="-27"/>
            <a:chExt cx="20397" cy="12666"/>
          </a:xfrm>
        </p:grpSpPr>
        <p:pic>
          <p:nvPicPr>
            <p:cNvPr id="9" name="图片 8" descr="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0" y="-27"/>
              <a:ext cx="5085" cy="4913"/>
            </a:xfrm>
            <a:prstGeom prst="rect">
              <a:avLst/>
            </a:prstGeom>
          </p:spPr>
        </p:pic>
        <p:pic>
          <p:nvPicPr>
            <p:cNvPr id="12" name="图片 11" descr="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13897" y="4867"/>
              <a:ext cx="6255" cy="6712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2468" y="-27"/>
              <a:ext cx="6711" cy="4947"/>
            </a:xfrm>
            <a:prstGeom prst="rect">
              <a:avLst/>
            </a:prstGeom>
          </p:spPr>
        </p:pic>
        <p:pic>
          <p:nvPicPr>
            <p:cNvPr id="8" name="图片 7" descr="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>
              <a:off x="-246" y="4867"/>
              <a:ext cx="6034" cy="5948"/>
            </a:xfrm>
            <a:prstGeom prst="rect">
              <a:avLst/>
            </a:prstGeom>
          </p:spPr>
        </p:pic>
        <p:pic>
          <p:nvPicPr>
            <p:cNvPr id="15" name="图片 14" descr="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" cstate="email"/>
            <a:srcRect/>
            <a:stretch>
              <a:fillRect/>
            </a:stretch>
          </p:blipFill>
          <p:spPr>
            <a:xfrm rot="1800000">
              <a:off x="8685" y="5927"/>
              <a:ext cx="5697" cy="6712"/>
            </a:xfrm>
            <a:custGeom>
              <a:avLst/>
              <a:gdLst>
                <a:gd name="connsiteX0" fmla="*/ 0 w 3617595"/>
                <a:gd name="connsiteY0" fmla="*/ 0 h 4262120"/>
                <a:gd name="connsiteX1" fmla="*/ 3617595 w 3617595"/>
                <a:gd name="connsiteY1" fmla="*/ 0 h 4262120"/>
                <a:gd name="connsiteX2" fmla="*/ 3617595 w 3617595"/>
                <a:gd name="connsiteY2" fmla="*/ 2199068 h 4262120"/>
                <a:gd name="connsiteX3" fmla="*/ 44283 w 3617595"/>
                <a:gd name="connsiteY3" fmla="*/ 4262120 h 4262120"/>
                <a:gd name="connsiteX4" fmla="*/ 0 w 3617595"/>
                <a:gd name="connsiteY4" fmla="*/ 4262120 h 426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595" h="4262120">
                  <a:moveTo>
                    <a:pt x="0" y="0"/>
                  </a:moveTo>
                  <a:lnTo>
                    <a:pt x="3617595" y="0"/>
                  </a:lnTo>
                  <a:lnTo>
                    <a:pt x="3617595" y="2199068"/>
                  </a:lnTo>
                  <a:lnTo>
                    <a:pt x="44283" y="4262120"/>
                  </a:lnTo>
                  <a:lnTo>
                    <a:pt x="0" y="4262120"/>
                  </a:lnTo>
                  <a:close/>
                </a:path>
              </a:pathLst>
            </a:custGeom>
          </p:spPr>
        </p:pic>
        <p:pic>
          <p:nvPicPr>
            <p:cNvPr id="11" name="图片 10" descr="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 rot="2700000">
              <a:off x="5337" y="8209"/>
              <a:ext cx="2171" cy="243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485" y="5377"/>
              <a:ext cx="5557" cy="459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1327" y="782"/>
              <a:ext cx="5557" cy="459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2518" y="782"/>
              <a:ext cx="5557" cy="459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042" y="6918"/>
              <a:ext cx="5557" cy="459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 cstate="email"/>
            <a:stretch>
              <a:fillRect/>
            </a:stretch>
          </p:blipFill>
          <p:spPr>
            <a:xfrm>
              <a:off x="1485" y="4131"/>
              <a:ext cx="647" cy="53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 cstate="email"/>
            <a:stretch>
              <a:fillRect/>
            </a:stretch>
          </p:blipFill>
          <p:spPr>
            <a:xfrm>
              <a:off x="16884" y="4229"/>
              <a:ext cx="743" cy="741"/>
            </a:xfrm>
            <a:prstGeom prst="rect">
              <a:avLst/>
            </a:prstGeom>
          </p:spPr>
        </p:pic>
      </p:grpSp>
      <p:sp>
        <p:nvSpPr>
          <p:cNvPr id="20" name="标题 19"/>
          <p:cNvSpPr>
            <a:spLocks noGrp="1"/>
          </p:cNvSpPr>
          <p:nvPr>
            <p:ph type="ctrTitle" hasCustomPrompt="1"/>
            <p:custDataLst>
              <p:tags r:id="rId25"/>
            </p:custDataLst>
          </p:nvPr>
        </p:nvSpPr>
        <p:spPr>
          <a:xfrm>
            <a:off x="2264400" y="2196000"/>
            <a:ext cx="7664400" cy="1324800"/>
          </a:xfrm>
        </p:spPr>
        <p:txBody>
          <a:bodyPr anchor="b">
            <a:normAutofit/>
          </a:bodyPr>
          <a:lstStyle>
            <a:lvl1pPr algn="ctr">
              <a:defRPr sz="8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9" name="副标题 2"/>
          <p:cNvSpPr>
            <a:spLocks noGrp="1"/>
          </p:cNvSpPr>
          <p:nvPr>
            <p:ph type="subTitle" idx="1" hasCustomPrompt="1"/>
            <p:custDataLst>
              <p:tags r:id="rId26"/>
            </p:custDataLst>
          </p:nvPr>
        </p:nvSpPr>
        <p:spPr>
          <a:xfrm>
            <a:off x="4708800" y="3542400"/>
            <a:ext cx="2775600" cy="453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30"/>
            </p:custDataLst>
          </p:nvPr>
        </p:nvSpPr>
        <p:spPr>
          <a:xfrm>
            <a:off x="3484800" y="4356000"/>
            <a:ext cx="2214000" cy="374400"/>
          </a:xfrm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 hasCustomPrompt="1"/>
            <p:custDataLst>
              <p:tags r:id="rId31"/>
            </p:custDataLst>
          </p:nvPr>
        </p:nvSpPr>
        <p:spPr>
          <a:xfrm>
            <a:off x="6705600" y="4356000"/>
            <a:ext cx="1946275" cy="374400"/>
          </a:xfrm>
        </p:spPr>
        <p:txBody>
          <a:bodyPr/>
          <a:lstStyle>
            <a:lvl1pPr marL="0" indent="0" algn="r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275445" y="4060190"/>
            <a:ext cx="2917190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11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>
            <a:off x="1369695" y="992505"/>
            <a:ext cx="9353550" cy="4659630"/>
            <a:chOff x="2157" y="1563"/>
            <a:chExt cx="14730" cy="733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flipH="1" flipV="1">
              <a:off x="12491" y="4653"/>
              <a:ext cx="4396" cy="424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3358800" y="3254400"/>
            <a:ext cx="5475600" cy="770400"/>
          </a:xfrm>
        </p:spPr>
        <p:txBody>
          <a:bodyPr anchor="b">
            <a:normAutofit/>
          </a:bodyPr>
          <a:lstStyle>
            <a:lvl1pPr algn="ctr" eaLnBrk="1" fontAlgn="auto" latinLnBrk="0" hangingPunct="1">
              <a:defRPr sz="4000" b="1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3744000" y="4064400"/>
            <a:ext cx="4705200" cy="4536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sz="1400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9472295" y="4229100"/>
            <a:ext cx="2719705" cy="2628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254490" y="4018915"/>
            <a:ext cx="2937510" cy="28390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02565" y="194310"/>
            <a:ext cx="11798300" cy="6471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 userDrawn="1">
            <p:custDataLst>
              <p:tags r:id="rId3"/>
            </p:custDataLst>
          </p:nvPr>
        </p:nvSpPr>
        <p:spPr>
          <a:xfrm>
            <a:off x="-12065" y="0"/>
            <a:ext cx="12204065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304800" y="2965450"/>
            <a:ext cx="4026535" cy="2771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1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053465" y="194310"/>
            <a:ext cx="4026535" cy="2771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4331335" y="3894455"/>
            <a:ext cx="4026535" cy="2771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304800" y="2214245"/>
            <a:ext cx="468630" cy="324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109075" y="3877945"/>
            <a:ext cx="3082925" cy="29800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351405" cy="2273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040890" cy="19729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1369695" y="992505"/>
            <a:ext cx="9353550" cy="4657725"/>
            <a:chOff x="2157" y="1563"/>
            <a:chExt cx="14730" cy="733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flipH="1" flipV="1">
              <a:off x="12491" y="4650"/>
              <a:ext cx="4396" cy="42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708486" y="2605661"/>
            <a:ext cx="6675968" cy="1177938"/>
          </a:xfrm>
        </p:spPr>
        <p:txBody>
          <a:bodyPr anchor="ctr" anchorCtr="0">
            <a:normAutofit/>
          </a:bodyPr>
          <a:lstStyle>
            <a:lvl1pPr algn="ctr"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24"/>
            </p:custDataLst>
          </p:nvPr>
        </p:nvSpPr>
        <p:spPr>
          <a:xfrm>
            <a:off x="3819057" y="3921430"/>
            <a:ext cx="4275016" cy="4441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393440" cy="3280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email"/>
          <a:stretch>
            <a:fillRect/>
          </a:stretch>
        </p:blipFill>
        <p:spPr>
          <a:xfrm rot="10800000">
            <a:off x="8798560" y="3577590"/>
            <a:ext cx="3393440" cy="3280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7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7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image" Target="../media/image12.png"/><Relationship Id="rId6" Type="http://schemas.openxmlformats.org/officeDocument/2006/relationships/tags" Target="../tags/tag298.xml"/><Relationship Id="rId5" Type="http://schemas.openxmlformats.org/officeDocument/2006/relationships/image" Target="../media/image11.png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image" Target="../media/image21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tags" Target="../tags/tag2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64400" y="2196000"/>
            <a:ext cx="7664400" cy="132480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8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7200">
                <a:solidFill>
                  <a:schemeClr val="accent1"/>
                </a:solidFill>
              </a:rPr>
              <a:t>模块四</a:t>
            </a:r>
            <a:endParaRPr lang="zh-CN" sz="7200">
              <a:solidFill>
                <a:schemeClr val="accent1"/>
              </a:solidFill>
            </a:endParaRPr>
          </a:p>
        </p:txBody>
      </p:sp>
      <p:sp>
        <p:nvSpPr>
          <p:cNvPr id="10" name="副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21735" y="3542665"/>
            <a:ext cx="5711190" cy="453390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sz="2400" b="1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旅游中常见问题和事故的预防与处理</a:t>
            </a:r>
            <a:endParaRPr lang="zh-CN" sz="2400" b="1">
              <a:solidFill>
                <a:schemeClr val="dk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2" name="文本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089525" y="4191000"/>
            <a:ext cx="2738755" cy="374650"/>
          </a:xfrm>
          <a:prstGeom prst="rect">
            <a:avLst/>
          </a:prstGeom>
        </p:spPr>
        <p:txBody>
          <a:bodyPr vert="horz" lIns="90000" tIns="46800" rIns="90000" bIns="4680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000" b="1">
                <a:solidFill>
                  <a:schemeClr val="accent3"/>
                </a:solidFill>
                <a:effectLst/>
                <a:sym typeface="+mn-ea"/>
              </a:rPr>
              <a:t>错接旅游团的处理</a:t>
            </a:r>
            <a:endParaRPr lang="zh-CN" altLang="en-US" sz="2000" b="1">
              <a:solidFill>
                <a:schemeClr val="accent3"/>
              </a:solidFill>
              <a:effectLst/>
              <a:sym typeface="+mn-ea"/>
            </a:endParaRPr>
          </a:p>
        </p:txBody>
      </p:sp>
      <p:sp>
        <p:nvSpPr>
          <p:cNvPr id="13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303135" y="4839970"/>
            <a:ext cx="2211070" cy="374650"/>
          </a:xfrm>
          <a:prstGeom prst="rect">
            <a:avLst/>
          </a:prstGeom>
        </p:spPr>
        <p:txBody>
          <a:bodyPr vert="horz" lIns="90000" tIns="46800" rIns="90000" bIns="4680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zh-CN" sz="1600" b="1">
                <a:solidFill>
                  <a:schemeClr val="accent3"/>
                </a:solidFill>
                <a:effectLst/>
                <a:sym typeface="+mn-ea"/>
              </a:rPr>
              <a:t>授课教师：许志虎</a:t>
            </a:r>
            <a:endParaRPr lang="zh-CN" altLang="zh-CN" sz="1600" b="1">
              <a:solidFill>
                <a:schemeClr val="accent3"/>
              </a:solidFill>
              <a:effectLst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dissolve/>
      </p:transition>
    </mc:Choice>
    <mc:Fallback>
      <p:transition spd="med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95576" y="648494"/>
            <a:ext cx="11602460" cy="405620"/>
            <a:chOff x="395576" y="248444"/>
            <a:chExt cx="11602460" cy="405620"/>
          </a:xfrm>
        </p:grpSpPr>
        <p:sp>
          <p:nvSpPr>
            <p:cNvPr id="43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46" name="矩形 45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流程图: 终止 36"/>
          <p:cNvSpPr/>
          <p:nvPr/>
        </p:nvSpPr>
        <p:spPr>
          <a:xfrm>
            <a:off x="906780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38" name="流程图: 终止 37"/>
          <p:cNvSpPr/>
          <p:nvPr/>
        </p:nvSpPr>
        <p:spPr>
          <a:xfrm>
            <a:off x="2861945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39" name="流程图: 终止 38"/>
          <p:cNvSpPr/>
          <p:nvPr/>
        </p:nvSpPr>
        <p:spPr>
          <a:xfrm>
            <a:off x="4817110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40" name="流程图: 终止 39"/>
          <p:cNvSpPr/>
          <p:nvPr/>
        </p:nvSpPr>
        <p:spPr>
          <a:xfrm>
            <a:off x="6772275" y="55054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41" name="流程图: 终止 40"/>
          <p:cNvSpPr/>
          <p:nvPr/>
        </p:nvSpPr>
        <p:spPr>
          <a:xfrm>
            <a:off x="8727440" y="55054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802005" y="1216025"/>
            <a:ext cx="4218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    </a:t>
            </a:r>
            <a:r>
              <a:rPr lang="zh-CN" altLang="en-US" sz="2800">
                <a:sym typeface="+mn-ea"/>
              </a:rPr>
              <a:t>评价标准</a:t>
            </a:r>
            <a:endParaRPr lang="zh-CN" altLang="en-US" sz="28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02005" y="1955800"/>
          <a:ext cx="9050020" cy="4296410"/>
        </p:xfrm>
        <a:graphic>
          <a:graphicData uri="http://schemas.openxmlformats.org/drawingml/2006/table">
            <a:tbl>
              <a:tblPr/>
              <a:tblGrid>
                <a:gridCol w="2553970"/>
                <a:gridCol w="1216660"/>
                <a:gridCol w="1618615"/>
                <a:gridCol w="1617980"/>
                <a:gridCol w="2042795"/>
              </a:tblGrid>
              <a:tr h="528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检查项目和内容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优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良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合格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不合格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与地接社联系，请其查明原因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处理是否得当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3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与游客沟通方式得当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4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团队合作意识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总评价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95576" y="248444"/>
            <a:ext cx="11602460" cy="405620"/>
            <a:chOff x="395576" y="248444"/>
            <a:chExt cx="11602460" cy="405620"/>
          </a:xfrm>
        </p:grpSpPr>
        <p:sp>
          <p:nvSpPr>
            <p:cNvPr id="48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49" name="直接连接符 48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51" name="矩形 50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流程图: 终止 23"/>
          <p:cNvSpPr/>
          <p:nvPr/>
        </p:nvSpPr>
        <p:spPr>
          <a:xfrm>
            <a:off x="791845" y="15049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25" name="流程图: 终止 24"/>
          <p:cNvSpPr/>
          <p:nvPr/>
        </p:nvSpPr>
        <p:spPr>
          <a:xfrm>
            <a:off x="2747010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26" name="流程图: 终止 25"/>
          <p:cNvSpPr/>
          <p:nvPr/>
        </p:nvSpPr>
        <p:spPr>
          <a:xfrm>
            <a:off x="4702175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27" name="流程图: 终止 26"/>
          <p:cNvSpPr/>
          <p:nvPr/>
        </p:nvSpPr>
        <p:spPr>
          <a:xfrm>
            <a:off x="6657340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31" name="流程图: 终止 30"/>
          <p:cNvSpPr/>
          <p:nvPr/>
        </p:nvSpPr>
        <p:spPr>
          <a:xfrm>
            <a:off x="8612505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  <p:sp>
        <p:nvSpPr>
          <p:cNvPr id="45" name="文本框 44"/>
          <p:cNvSpPr txBox="1"/>
          <p:nvPr/>
        </p:nvSpPr>
        <p:spPr>
          <a:xfrm>
            <a:off x="822960" y="907415"/>
            <a:ext cx="3631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从容不迫，深入探究</a:t>
            </a:r>
            <a:endParaRPr lang="zh-CN" altLang="en-US" sz="2800" b="1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5035" y="1751330"/>
            <a:ext cx="3848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学生自主完成表格</a:t>
            </a:r>
            <a:endParaRPr lang="zh-CN" altLang="en-US" sz="2400"/>
          </a:p>
        </p:txBody>
      </p:sp>
      <p:pic>
        <p:nvPicPr>
          <p:cNvPr id="2032048135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2399665"/>
            <a:ext cx="8181975" cy="335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0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320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0" y="2805777"/>
            <a:ext cx="8051800" cy="163399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72582" y="3364959"/>
            <a:ext cx="1133095" cy="847308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+mj-ea"/>
                <a:ea typeface="+mj-ea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ea"/>
                <a:ea typeface="+mj-ea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6401859" y="5112170"/>
            <a:ext cx="423143" cy="371105"/>
            <a:chOff x="3175" y="-1587"/>
            <a:chExt cx="490538" cy="430212"/>
          </a:xfrm>
          <a:solidFill>
            <a:schemeClr val="accent1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+mj-ea"/>
                <a:ea typeface="+mj-ea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+mj-ea"/>
                <a:ea typeface="+mj-ea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407416" y="3859670"/>
            <a:ext cx="349097" cy="4397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>
              <a:latin typeface="+mj-ea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4060711" y="4299370"/>
            <a:ext cx="322833" cy="472373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>
              <a:latin typeface="+mj-ea"/>
              <a:ea typeface="+mj-ea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851959" y="4439737"/>
            <a:ext cx="2554499" cy="570865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案例</a:t>
            </a:r>
            <a:r>
              <a:rPr lang="en-US" altLang="zh-CN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endParaRPr lang="en-US" altLang="zh-CN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3737504" y="4912629"/>
            <a:ext cx="2554499" cy="570865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案例</a:t>
            </a:r>
            <a:r>
              <a:rPr lang="en-US" altLang="zh-CN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</a:t>
            </a:r>
            <a:endParaRPr lang="en-US" altLang="zh-CN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6171519" y="5548414"/>
            <a:ext cx="2554499" cy="570865"/>
          </a:xfrm>
          <a:prstGeom prst="rect">
            <a:avLst/>
          </a:prstGeom>
          <a:noFill/>
        </p:spPr>
        <p:txBody>
          <a:bodyPr wrap="square" lIns="91464" tIns="45732" rIns="91464" bIns="45732" rtlCol="0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案例</a:t>
            </a:r>
            <a:r>
              <a:rPr lang="en-US" altLang="zh-CN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</a:t>
            </a:r>
            <a:endParaRPr lang="en-US" altLang="zh-CN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40259" y="1601260"/>
            <a:ext cx="2385979" cy="23859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2762" y="1277382"/>
            <a:ext cx="2705311" cy="270531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9467215" y="2183765"/>
            <a:ext cx="2228850" cy="681990"/>
          </a:xfrm>
          <a:prstGeom prst="rect">
            <a:avLst/>
          </a:prstGeom>
        </p:spPr>
        <p:txBody>
          <a:bodyPr wrap="square" lIns="91452" tIns="45727" rIns="91452" bIns="4572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案例分析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95576" y="248444"/>
            <a:ext cx="11602460" cy="405620"/>
            <a:chOff x="395576" y="248444"/>
            <a:chExt cx="11602460" cy="405620"/>
          </a:xfrm>
        </p:grpSpPr>
        <p:sp>
          <p:nvSpPr>
            <p:cNvPr id="48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49" name="直接连接符 48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51" name="矩形 50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52344" y="2350944"/>
            <a:ext cx="1079115" cy="1079115"/>
            <a:chOff x="1342" y="3702"/>
            <a:chExt cx="1699" cy="1699"/>
          </a:xfrm>
        </p:grpSpPr>
        <p:grpSp>
          <p:nvGrpSpPr>
            <p:cNvPr id="35" name="组合 34"/>
            <p:cNvGrpSpPr/>
            <p:nvPr/>
          </p:nvGrpSpPr>
          <p:grpSpPr>
            <a:xfrm>
              <a:off x="1342" y="3702"/>
              <a:ext cx="1699" cy="1699"/>
              <a:chOff x="4677858" y="2649672"/>
              <a:chExt cx="809336" cy="809336"/>
            </a:xfrm>
            <a:solidFill>
              <a:schemeClr val="accent1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4677858" y="2649672"/>
                <a:ext cx="809336" cy="80933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719132" y="2696247"/>
                <a:ext cx="726788" cy="7267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2" name="文本框 1">
              <a:hlinkClick r:id="rId4" action="ppaction://hlinksldjump"/>
            </p:cNvPr>
            <p:cNvSpPr txBox="1"/>
            <p:nvPr/>
          </p:nvSpPr>
          <p:spPr>
            <a:xfrm>
              <a:off x="1815" y="3892"/>
              <a:ext cx="924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400" b="1">
                  <a:solidFill>
                    <a:srgbClr val="FFC000"/>
                  </a:solidFill>
                  <a:hlinkClick r:id="" action="ppaction://hlinkshowjump?jump=nextslide"/>
                </a:rPr>
                <a:t>A</a:t>
              </a:r>
              <a:endParaRPr lang="en-US" altLang="zh-CN" sz="4400" b="1">
                <a:solidFill>
                  <a:srgbClr val="FFC000"/>
                </a:solidFill>
              </a:endParaRPr>
            </a:p>
          </p:txBody>
        </p:sp>
      </p:grpSp>
      <p:sp>
        <p:nvSpPr>
          <p:cNvPr id="24" name="流程图: 终止 23"/>
          <p:cNvSpPr/>
          <p:nvPr/>
        </p:nvSpPr>
        <p:spPr>
          <a:xfrm>
            <a:off x="791845" y="15049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25" name="流程图: 终止 24"/>
          <p:cNvSpPr/>
          <p:nvPr/>
        </p:nvSpPr>
        <p:spPr>
          <a:xfrm>
            <a:off x="2747010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26" name="流程图: 终止 25"/>
          <p:cNvSpPr/>
          <p:nvPr/>
        </p:nvSpPr>
        <p:spPr>
          <a:xfrm>
            <a:off x="4702175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27" name="流程图: 终止 26"/>
          <p:cNvSpPr/>
          <p:nvPr/>
        </p:nvSpPr>
        <p:spPr>
          <a:xfrm>
            <a:off x="6657340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31" name="流程图: 终止 30"/>
          <p:cNvSpPr/>
          <p:nvPr/>
        </p:nvSpPr>
        <p:spPr>
          <a:xfrm>
            <a:off x="8612505" y="16002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  <p:sp>
        <p:nvSpPr>
          <p:cNvPr id="45" name="文本框 44"/>
          <p:cNvSpPr txBox="1"/>
          <p:nvPr/>
        </p:nvSpPr>
        <p:spPr>
          <a:xfrm>
            <a:off x="637540" y="1113155"/>
            <a:ext cx="417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判断下列属于哪种问题？</a:t>
            </a:r>
            <a:endParaRPr lang="zh-CN" altLang="en-US" sz="2800"/>
          </a:p>
        </p:txBody>
      </p:sp>
      <p:grpSp>
        <p:nvGrpSpPr>
          <p:cNvPr id="55" name="组合 54"/>
          <p:cNvGrpSpPr/>
          <p:nvPr/>
        </p:nvGrpSpPr>
        <p:grpSpPr>
          <a:xfrm>
            <a:off x="6099984" y="3591099"/>
            <a:ext cx="1079115" cy="1079115"/>
            <a:chOff x="1342" y="3702"/>
            <a:chExt cx="1699" cy="1699"/>
          </a:xfrm>
        </p:grpSpPr>
        <p:grpSp>
          <p:nvGrpSpPr>
            <p:cNvPr id="56" name="组合 55"/>
            <p:cNvGrpSpPr/>
            <p:nvPr/>
          </p:nvGrpSpPr>
          <p:grpSpPr>
            <a:xfrm>
              <a:off x="1342" y="3702"/>
              <a:ext cx="1699" cy="1699"/>
              <a:chOff x="4677858" y="2649672"/>
              <a:chExt cx="809336" cy="809336"/>
            </a:xfrm>
            <a:solidFill>
              <a:schemeClr val="accent1"/>
            </a:solidFill>
          </p:grpSpPr>
          <p:sp>
            <p:nvSpPr>
              <p:cNvPr id="57" name="椭圆 56"/>
              <p:cNvSpPr/>
              <p:nvPr/>
            </p:nvSpPr>
            <p:spPr>
              <a:xfrm>
                <a:off x="4677858" y="2649672"/>
                <a:ext cx="809336" cy="80933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p>
                <a:pPr algn="ctr" defTabSz="1218565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719132" y="2696247"/>
                <a:ext cx="726788" cy="7267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59" name="文本框 58">
              <a:hlinkClick r:id="rId5" action="ppaction://hlinksldjump"/>
            </p:cNvPr>
            <p:cNvSpPr txBox="1"/>
            <p:nvPr/>
          </p:nvSpPr>
          <p:spPr>
            <a:xfrm>
              <a:off x="1687" y="3892"/>
              <a:ext cx="881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400" b="1">
                  <a:solidFill>
                    <a:schemeClr val="accent6">
                      <a:lumMod val="40000"/>
                      <a:lumOff val="60000"/>
                    </a:schemeClr>
                  </a:solidFill>
                  <a:hlinkClick r:id="rId5" action="ppaction://hlinksldjump"/>
                </a:rPr>
                <a:t>C</a:t>
              </a:r>
              <a:endParaRPr lang="en-US" altLang="zh-CN" sz="4400" b="1">
                <a:solidFill>
                  <a:schemeClr val="accent6">
                    <a:lumMod val="40000"/>
                    <a:lumOff val="60000"/>
                  </a:schemeClr>
                </a:solidFill>
                <a:hlinkClick r:id="rId5" action="ppaction://hlinksldjump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486959" y="2428414"/>
            <a:ext cx="1079115" cy="1079115"/>
            <a:chOff x="1342" y="3702"/>
            <a:chExt cx="1699" cy="1699"/>
          </a:xfrm>
        </p:grpSpPr>
        <p:grpSp>
          <p:nvGrpSpPr>
            <p:cNvPr id="61" name="组合 60"/>
            <p:cNvGrpSpPr/>
            <p:nvPr/>
          </p:nvGrpSpPr>
          <p:grpSpPr>
            <a:xfrm>
              <a:off x="1342" y="3702"/>
              <a:ext cx="1699" cy="1699"/>
              <a:chOff x="4677858" y="2649672"/>
              <a:chExt cx="809336" cy="809336"/>
            </a:xfrm>
            <a:solidFill>
              <a:schemeClr val="accent1"/>
            </a:solidFill>
          </p:grpSpPr>
          <p:sp>
            <p:nvSpPr>
              <p:cNvPr id="62" name="椭圆 61"/>
              <p:cNvSpPr/>
              <p:nvPr/>
            </p:nvSpPr>
            <p:spPr>
              <a:xfrm>
                <a:off x="4677858" y="2649672"/>
                <a:ext cx="809336" cy="80933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p>
                <a:pPr algn="ctr" defTabSz="1218565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719132" y="2696247"/>
                <a:ext cx="726788" cy="7267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latin typeface="+mj-ea"/>
                  <a:ea typeface="+mj-ea"/>
                </a:endParaRPr>
              </a:p>
            </p:txBody>
          </p:sp>
        </p:grpSp>
        <p:sp>
          <p:nvSpPr>
            <p:cNvPr id="64" name="文本框 63">
              <a:hlinkClick r:id="rId4" action="ppaction://hlinksldjump"/>
            </p:cNvPr>
            <p:cNvSpPr txBox="1"/>
            <p:nvPr/>
          </p:nvSpPr>
          <p:spPr>
            <a:xfrm>
              <a:off x="1815" y="3892"/>
              <a:ext cx="890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400" b="1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6" action="ppaction://hlinksldjump"/>
                </a:rPr>
                <a:t>B</a:t>
              </a:r>
              <a:endParaRPr lang="en-US" altLang="zh-CN" sz="4400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sldjump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509 -0.0969441 C -0.715509 -0.0966341 -0.565329 -0.163304 -0.481309 -0.143554 C -0.376619 -0.134294 -0.399709 -0.149104 -0.211339 0.0212659 C -0.0229688 0.191636 -0.0472788 0.00305593 -0.00421569 -0.00157321 " pathEditMode="relative" rAng="0" ptsTypes="ass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  <p:bldP spid="23" grpId="0" bldLvl="0" animBg="1"/>
      <p:bldP spid="28" grpId="0"/>
      <p:bldP spid="29" grpId="0"/>
      <p:bldP spid="30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47595" y="1859580"/>
            <a:ext cx="2287363" cy="2287363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5944605" y="2616237"/>
            <a:ext cx="4288467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280025" y="2948305"/>
            <a:ext cx="6164580" cy="112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800" noProof="0" dirty="0">
                <a:uLnTx/>
                <a:uFillTx/>
                <a:latin typeface="+mn-ea"/>
                <a:sym typeface="+mn-ea"/>
              </a:rPr>
              <a:t>地陪小王按计划抵达了机场迎接游客，发现旅游团已经乘车前往下榻饭店</a:t>
            </a:r>
            <a:endParaRPr sz="2800" noProof="0" dirty="0">
              <a:uLnTx/>
              <a:uFillTx/>
              <a:latin typeface="+mn-ea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95295" y="4999793"/>
            <a:ext cx="2891339" cy="693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32074" y="4926296"/>
            <a:ext cx="232341" cy="2323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4732" y="2423857"/>
            <a:ext cx="772795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chemeClr val="accent3"/>
                </a:solidFill>
                <a:latin typeface="+mj-ea"/>
                <a:ea typeface="+mj-ea"/>
              </a:rPr>
              <a:t>A</a:t>
            </a:r>
            <a:endParaRPr lang="zh-CN" altLang="en-US" sz="11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95576" y="248444"/>
            <a:ext cx="11602460" cy="405620"/>
            <a:chOff x="395576" y="248444"/>
            <a:chExt cx="11602460" cy="405620"/>
          </a:xfrm>
        </p:grpSpPr>
        <p:sp>
          <p:nvSpPr>
            <p:cNvPr id="24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27" name="矩形 26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6265545" y="1925955"/>
            <a:ext cx="2633980" cy="7410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漏接</a:t>
            </a:r>
            <a:endParaRPr lang="zh-CN" altLang="en-US" sz="4000"/>
          </a:p>
        </p:txBody>
      </p:sp>
      <p:sp>
        <p:nvSpPr>
          <p:cNvPr id="10" name="动作按钮: 上一张 9">
            <a:hlinkClick r:id="rId1" action="ppaction://hlinksldjump"/>
          </p:cNvPr>
          <p:cNvSpPr/>
          <p:nvPr/>
        </p:nvSpPr>
        <p:spPr>
          <a:xfrm>
            <a:off x="9722485" y="5351145"/>
            <a:ext cx="1214120" cy="94742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  <p:bldP spid="13" grpId="0" bldLvl="0" animBg="1"/>
      <p:bldP spid="14" grpId="0" bldLvl="0" animBg="1"/>
      <p:bldP spid="15" grpId="0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47595" y="1859580"/>
            <a:ext cx="2287363" cy="2287363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5944605" y="2616237"/>
            <a:ext cx="4288467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280025" y="2948305"/>
            <a:ext cx="5866765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noProof="0" dirty="0">
                <a:uLnTx/>
                <a:uFillTx/>
                <a:latin typeface="+mn-ea"/>
                <a:sym typeface="+mn-ea"/>
              </a:rPr>
              <a:t>导游员小李按计划抵达了机场迎接游客，已经到了航班抵达时间，始终未见到自己要接的旅游团</a:t>
            </a:r>
            <a:r>
              <a:rPr lang="zh-CN" altLang="en-US" sz="2400" noProof="0" dirty="0">
                <a:uLnTx/>
                <a:uFillTx/>
                <a:latin typeface="+mn-ea"/>
                <a:sym typeface="+mn-ea"/>
              </a:rPr>
              <a:t>？</a:t>
            </a:r>
            <a:endParaRPr lang="en-US" altLang="zh-CN" sz="24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95295" y="4999793"/>
            <a:ext cx="2891339" cy="693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32074" y="4926296"/>
            <a:ext cx="232341" cy="2323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4732" y="2423857"/>
            <a:ext cx="70866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chemeClr val="accent3"/>
                </a:solidFill>
                <a:latin typeface="+mj-ea"/>
                <a:ea typeface="+mj-ea"/>
              </a:rPr>
              <a:t>B</a:t>
            </a:r>
            <a:endParaRPr lang="zh-CN" altLang="en-US" sz="11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95576" y="248444"/>
            <a:ext cx="11602460" cy="405620"/>
            <a:chOff x="395576" y="248444"/>
            <a:chExt cx="11602460" cy="405620"/>
          </a:xfrm>
        </p:grpSpPr>
        <p:sp>
          <p:nvSpPr>
            <p:cNvPr id="24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r>
                <a:rPr lang="zh-CN" altLang="en-US" sz="3200"/>
                <a:t>案例分析</a:t>
              </a:r>
              <a:endParaRPr lang="zh-CN" altLang="en-US" sz="3200" dirty="0"/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27" name="矩形 26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5944870" y="1859280"/>
            <a:ext cx="2633980" cy="7410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空接</a:t>
            </a:r>
            <a:endParaRPr lang="zh-CN" altLang="en-US" sz="4000"/>
          </a:p>
        </p:txBody>
      </p:sp>
      <p:sp>
        <p:nvSpPr>
          <p:cNvPr id="3" name="动作按钮: 上一张 2">
            <a:hlinkClick r:id="rId1" action="ppaction://hlinksldjump"/>
          </p:cNvPr>
          <p:cNvSpPr/>
          <p:nvPr/>
        </p:nvSpPr>
        <p:spPr>
          <a:xfrm>
            <a:off x="9722485" y="5351145"/>
            <a:ext cx="1214120" cy="94742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  <p:bldP spid="13" grpId="0" bldLvl="0" animBg="1"/>
      <p:bldP spid="14" grpId="0" bldLvl="0" animBg="1"/>
      <p:bldP spid="15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47595" y="1859580"/>
            <a:ext cx="2287363" cy="2287363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5944605" y="2616237"/>
            <a:ext cx="4288467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280025" y="2948305"/>
            <a:ext cx="5866765" cy="186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uLnTx/>
                <a:uFillTx/>
                <a:latin typeface="+mn-ea"/>
                <a:sym typeface="+mn-ea"/>
              </a:rPr>
              <a:t> </a:t>
            </a:r>
            <a:r>
              <a:rPr lang="zh-CN" sz="2400" noProof="0" dirty="0">
                <a:uLnTx/>
                <a:uFillTx/>
                <a:latin typeface="+mn-ea"/>
                <a:sym typeface="+mn-ea"/>
              </a:rPr>
              <a:t>导游小王到火车站接一香港旅游团，小王找到客人，与领队简单核实了一下情况后，就带领团队离开了火车站，等到了酒店登记时才发现游客信息对不上</a:t>
            </a:r>
            <a:r>
              <a:rPr lang="en-US" altLang="zh-CN" sz="2400" noProof="0" dirty="0">
                <a:uLnTx/>
                <a:uFillTx/>
                <a:latin typeface="+mn-ea"/>
                <a:sym typeface="+mn-ea"/>
              </a:rPr>
              <a:t>.......</a:t>
            </a:r>
            <a:endParaRPr lang="en-US" altLang="zh-CN" sz="2400" noProof="0" dirty="0">
              <a:solidFill>
                <a:srgbClr val="000000"/>
              </a:solidFill>
              <a:uLnTx/>
              <a:uFillTx/>
              <a:latin typeface="+mn-ea"/>
              <a:cs typeface="Lato Light" charset="0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95295" y="4999793"/>
            <a:ext cx="2891339" cy="693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32074" y="4926296"/>
            <a:ext cx="232341" cy="2323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4732" y="2423857"/>
            <a:ext cx="743585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accent3"/>
                </a:solidFill>
                <a:latin typeface="+mj-ea"/>
                <a:ea typeface="+mj-ea"/>
              </a:rPr>
              <a:t>C</a:t>
            </a:r>
            <a:endParaRPr lang="en-US" sz="11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2411" y="248444"/>
            <a:ext cx="11602460" cy="405620"/>
            <a:chOff x="395576" y="248444"/>
            <a:chExt cx="11602460" cy="405620"/>
          </a:xfrm>
        </p:grpSpPr>
        <p:sp>
          <p:nvSpPr>
            <p:cNvPr id="24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27" name="矩形 26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5944870" y="1859280"/>
            <a:ext cx="2633980" cy="7410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错接</a:t>
            </a:r>
            <a:endParaRPr lang="zh-CN" altLang="en-US" sz="4000"/>
          </a:p>
        </p:txBody>
      </p:sp>
      <p:sp>
        <p:nvSpPr>
          <p:cNvPr id="10" name="动作按钮: 上一张 9">
            <a:hlinkClick r:id="rId1" action="ppaction://hlinksldjump"/>
          </p:cNvPr>
          <p:cNvSpPr/>
          <p:nvPr/>
        </p:nvSpPr>
        <p:spPr>
          <a:xfrm>
            <a:off x="9722485" y="5351145"/>
            <a:ext cx="1214120" cy="94742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  <p:bldP spid="13" grpId="0" bldLvl="0" animBg="1"/>
      <p:bldP spid="14" grpId="0" bldLvl="0" animBg="1"/>
      <p:bldP spid="15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69173" y="2565863"/>
            <a:ext cx="1235057" cy="134646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8900000" scaled="0"/>
          </a:gradFill>
          <a:ln w="15875">
            <a:gradFill>
              <a:gsLst>
                <a:gs pos="0">
                  <a:srgbClr val="1EEBFF">
                    <a:lumMod val="60000"/>
                    <a:lumOff val="40000"/>
                  </a:srgbClr>
                </a:gs>
                <a:gs pos="50000">
                  <a:srgbClr val="1EEBFF">
                    <a:lumMod val="60000"/>
                    <a:lumOff val="40000"/>
                  </a:srgbClr>
                </a:gs>
                <a:gs pos="100000">
                  <a:srgbClr val="005C65">
                    <a:lumMod val="75000"/>
                  </a:srgb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p>
            <a:pPr algn="ctr"/>
            <a:r>
              <a:rPr lang="zh-CN" altLang="en-US" sz="5335" b="1">
                <a:solidFill>
                  <a:srgbClr val="FFFFFF"/>
                </a:solidFill>
                <a:latin typeface="Impact" panose="020B0806030902050204" pitchFamily="34" charset="0"/>
              </a:rPr>
              <a:t>谢</a:t>
            </a:r>
            <a:endParaRPr lang="zh-CN" altLang="en-US" sz="5335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10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555738" y="2251355"/>
            <a:ext cx="1235057" cy="134646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</a:gradFill>
          <a:ln w="15875">
            <a:gradFill>
              <a:gsLst>
                <a:gs pos="0">
                  <a:srgbClr val="7CC2B9">
                    <a:lumMod val="60000"/>
                    <a:lumOff val="40000"/>
                  </a:srgbClr>
                </a:gs>
                <a:gs pos="50000">
                  <a:srgbClr val="7CC2B9">
                    <a:lumMod val="60000"/>
                    <a:lumOff val="40000"/>
                  </a:srgbClr>
                </a:gs>
                <a:gs pos="100000">
                  <a:srgbClr val="2D615A">
                    <a:lumMod val="75000"/>
                  </a:srgb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5335" b="1">
                <a:solidFill>
                  <a:srgbClr val="FFFFFF"/>
                </a:solidFill>
                <a:latin typeface="Impact" panose="020B0806030902050204" pitchFamily="34" charset="0"/>
              </a:rPr>
              <a:t>谢</a:t>
            </a:r>
            <a:endParaRPr lang="zh-CN" altLang="en-US" sz="5335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708486" y="2605661"/>
            <a:ext cx="6675968" cy="1177938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60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819057" y="3921430"/>
            <a:ext cx="4275016" cy="44419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6000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看</a:t>
            </a:r>
            <a:endParaRPr lang="zh-CN" altLang="en-US" sz="6000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zh-CN" altLang="en-US" sz="60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8895" y="2924175"/>
            <a:ext cx="11938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6000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观</a:t>
            </a:r>
            <a:endParaRPr lang="zh-CN" altLang="en-US" sz="60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652323" y="3641084"/>
            <a:ext cx="1531941" cy="11511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TW" sz="54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02/  </a:t>
            </a:r>
            <a:endParaRPr lang="en-US" altLang="zh-TW" sz="54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362418" y="3872492"/>
            <a:ext cx="3122089" cy="825777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错接的处理</a:t>
            </a:r>
            <a:endParaRPr lang="zh-CN" altLang="en-US" sz="36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652323" y="2431418"/>
            <a:ext cx="1531941" cy="11511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TW" sz="54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01/</a:t>
            </a:r>
            <a:endParaRPr lang="en-US" altLang="zh-TW" sz="54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3371850" y="2594610"/>
            <a:ext cx="4227830" cy="82550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错接的定义和原因</a:t>
            </a:r>
            <a:endParaRPr lang="zh-CN" altLang="en-US" sz="36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2383473" y="800099"/>
            <a:ext cx="6848475" cy="9366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rPr>
              <a:t>目录</a:t>
            </a:r>
            <a:endParaRPr lang="zh-CN" altLang="en-US" sz="60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9720" y="4850765"/>
            <a:ext cx="475996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</a:t>
            </a:r>
            <a:r>
              <a:rPr lang="zh-CN" altLang="en-US" sz="3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错接的预防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0400" y="4909820"/>
            <a:ext cx="11410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54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03</a:t>
            </a:r>
            <a:r>
              <a:rPr lang="en-US" altLang="zh-TW" sz="54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/</a:t>
            </a:r>
            <a:endParaRPr lang="en-US" altLang="zh-TW" sz="54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heel spokes="8"/>
      </p:transition>
    </mc:Choice>
    <mc:Fallback>
      <p:transition spd="med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606425" y="1175385"/>
            <a:ext cx="5298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复习旧知，开启新知</a:t>
            </a:r>
            <a:endParaRPr lang="zh-CN" altLang="en-US" sz="2800" b="1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任意多边形: 形状 31"/>
          <p:cNvSpPr/>
          <p:nvPr>
            <p:custDataLst>
              <p:tags r:id="rId1"/>
            </p:custDataLst>
          </p:nvPr>
        </p:nvSpPr>
        <p:spPr>
          <a:xfrm>
            <a:off x="377385" y="2683957"/>
            <a:ext cx="285218" cy="265597"/>
          </a:xfrm>
          <a:custGeom>
            <a:avLst/>
            <a:gdLst>
              <a:gd name="connsiteX0" fmla="*/ 259454 w 360050"/>
              <a:gd name="connsiteY0" fmla="*/ 199592 h 335281"/>
              <a:gd name="connsiteX1" fmla="*/ 223537 w 360050"/>
              <a:gd name="connsiteY1" fmla="*/ 235510 h 335281"/>
              <a:gd name="connsiteX2" fmla="*/ 259454 w 360050"/>
              <a:gd name="connsiteY2" fmla="*/ 271428 h 335281"/>
              <a:gd name="connsiteX3" fmla="*/ 295373 w 360050"/>
              <a:gd name="connsiteY3" fmla="*/ 235510 h 335281"/>
              <a:gd name="connsiteX4" fmla="*/ 259454 w 360050"/>
              <a:gd name="connsiteY4" fmla="*/ 199592 h 335281"/>
              <a:gd name="connsiteX5" fmla="*/ 83807 w 360050"/>
              <a:gd name="connsiteY5" fmla="*/ 167615 h 335281"/>
              <a:gd name="connsiteX6" fmla="*/ 127706 w 360050"/>
              <a:gd name="connsiteY6" fmla="*/ 185572 h 335281"/>
              <a:gd name="connsiteX7" fmla="*/ 161629 w 360050"/>
              <a:gd name="connsiteY7" fmla="*/ 175597 h 335281"/>
              <a:gd name="connsiteX8" fmla="*/ 149655 w 360050"/>
              <a:gd name="connsiteY8" fmla="*/ 197546 h 335281"/>
              <a:gd name="connsiteX9" fmla="*/ 153646 w 360050"/>
              <a:gd name="connsiteY9" fmla="*/ 217500 h 335281"/>
              <a:gd name="connsiteX10" fmla="*/ 171605 w 360050"/>
              <a:gd name="connsiteY10" fmla="*/ 229473 h 335281"/>
              <a:gd name="connsiteX11" fmla="*/ 171605 w 360050"/>
              <a:gd name="connsiteY11" fmla="*/ 235459 h 335281"/>
              <a:gd name="connsiteX12" fmla="*/ 171605 w 360050"/>
              <a:gd name="connsiteY12" fmla="*/ 241445 h 335281"/>
              <a:gd name="connsiteX13" fmla="*/ 155643 w 360050"/>
              <a:gd name="connsiteY13" fmla="*/ 253416 h 335281"/>
              <a:gd name="connsiteX14" fmla="*/ 151651 w 360050"/>
              <a:gd name="connsiteY14" fmla="*/ 273372 h 335281"/>
              <a:gd name="connsiteX15" fmla="*/ 171605 w 360050"/>
              <a:gd name="connsiteY15" fmla="*/ 309288 h 335281"/>
              <a:gd name="connsiteX16" fmla="*/ 175596 w 360050"/>
              <a:gd name="connsiteY16" fmla="*/ 311283 h 335281"/>
              <a:gd name="connsiteX17" fmla="*/ 63853 w 360050"/>
              <a:gd name="connsiteY17" fmla="*/ 311283 h 335281"/>
              <a:gd name="connsiteX18" fmla="*/ 37913 w 360050"/>
              <a:gd name="connsiteY18" fmla="*/ 285344 h 335281"/>
              <a:gd name="connsiteX19" fmla="*/ 37913 w 360050"/>
              <a:gd name="connsiteY19" fmla="*/ 185572 h 335281"/>
              <a:gd name="connsiteX20" fmla="*/ 39908 w 360050"/>
              <a:gd name="connsiteY20" fmla="*/ 185572 h 335281"/>
              <a:gd name="connsiteX21" fmla="*/ 83807 w 360050"/>
              <a:gd name="connsiteY21" fmla="*/ 167615 h 335281"/>
              <a:gd name="connsiteX22" fmla="*/ 239501 w 360050"/>
              <a:gd name="connsiteY22" fmla="*/ 139730 h 335281"/>
              <a:gd name="connsiteX23" fmla="*/ 279409 w 360050"/>
              <a:gd name="connsiteY23" fmla="*/ 139730 h 335281"/>
              <a:gd name="connsiteX24" fmla="*/ 285396 w 360050"/>
              <a:gd name="connsiteY24" fmla="*/ 143722 h 335281"/>
              <a:gd name="connsiteX25" fmla="*/ 289386 w 360050"/>
              <a:gd name="connsiteY25" fmla="*/ 169662 h 335281"/>
              <a:gd name="connsiteX26" fmla="*/ 307344 w 360050"/>
              <a:gd name="connsiteY26" fmla="*/ 179639 h 335281"/>
              <a:gd name="connsiteX27" fmla="*/ 333285 w 360050"/>
              <a:gd name="connsiteY27" fmla="*/ 169662 h 335281"/>
              <a:gd name="connsiteX28" fmla="*/ 339272 w 360050"/>
              <a:gd name="connsiteY28" fmla="*/ 171657 h 335281"/>
              <a:gd name="connsiteX29" fmla="*/ 359224 w 360050"/>
              <a:gd name="connsiteY29" fmla="*/ 205578 h 335281"/>
              <a:gd name="connsiteX30" fmla="*/ 357229 w 360050"/>
              <a:gd name="connsiteY30" fmla="*/ 211564 h 335281"/>
              <a:gd name="connsiteX31" fmla="*/ 335281 w 360050"/>
              <a:gd name="connsiteY31" fmla="*/ 227529 h 335281"/>
              <a:gd name="connsiteX32" fmla="*/ 335281 w 360050"/>
              <a:gd name="connsiteY32" fmla="*/ 237506 h 335281"/>
              <a:gd name="connsiteX33" fmla="*/ 335281 w 360050"/>
              <a:gd name="connsiteY33" fmla="*/ 247482 h 335281"/>
              <a:gd name="connsiteX34" fmla="*/ 357229 w 360050"/>
              <a:gd name="connsiteY34" fmla="*/ 263445 h 335281"/>
              <a:gd name="connsiteX35" fmla="*/ 359224 w 360050"/>
              <a:gd name="connsiteY35" fmla="*/ 269432 h 335281"/>
              <a:gd name="connsiteX36" fmla="*/ 339272 w 360050"/>
              <a:gd name="connsiteY36" fmla="*/ 303353 h 335281"/>
              <a:gd name="connsiteX37" fmla="*/ 333285 w 360050"/>
              <a:gd name="connsiteY37" fmla="*/ 305348 h 335281"/>
              <a:gd name="connsiteX38" fmla="*/ 307344 w 360050"/>
              <a:gd name="connsiteY38" fmla="*/ 295371 h 335281"/>
              <a:gd name="connsiteX39" fmla="*/ 289386 w 360050"/>
              <a:gd name="connsiteY39" fmla="*/ 305348 h 335281"/>
              <a:gd name="connsiteX40" fmla="*/ 285396 w 360050"/>
              <a:gd name="connsiteY40" fmla="*/ 331290 h 335281"/>
              <a:gd name="connsiteX41" fmla="*/ 279409 w 360050"/>
              <a:gd name="connsiteY41" fmla="*/ 335281 h 335281"/>
              <a:gd name="connsiteX42" fmla="*/ 239501 w 360050"/>
              <a:gd name="connsiteY42" fmla="*/ 335281 h 335281"/>
              <a:gd name="connsiteX43" fmla="*/ 233515 w 360050"/>
              <a:gd name="connsiteY43" fmla="*/ 331290 h 335281"/>
              <a:gd name="connsiteX44" fmla="*/ 229524 w 360050"/>
              <a:gd name="connsiteY44" fmla="*/ 305348 h 335281"/>
              <a:gd name="connsiteX45" fmla="*/ 211564 w 360050"/>
              <a:gd name="connsiteY45" fmla="*/ 295371 h 335281"/>
              <a:gd name="connsiteX46" fmla="*/ 185625 w 360050"/>
              <a:gd name="connsiteY46" fmla="*/ 305348 h 335281"/>
              <a:gd name="connsiteX47" fmla="*/ 179639 w 360050"/>
              <a:gd name="connsiteY47" fmla="*/ 303353 h 335281"/>
              <a:gd name="connsiteX48" fmla="*/ 159685 w 360050"/>
              <a:gd name="connsiteY48" fmla="*/ 269432 h 335281"/>
              <a:gd name="connsiteX49" fmla="*/ 163676 w 360050"/>
              <a:gd name="connsiteY49" fmla="*/ 261450 h 335281"/>
              <a:gd name="connsiteX50" fmla="*/ 185625 w 360050"/>
              <a:gd name="connsiteY50" fmla="*/ 245486 h 335281"/>
              <a:gd name="connsiteX51" fmla="*/ 185625 w 360050"/>
              <a:gd name="connsiteY51" fmla="*/ 225533 h 335281"/>
              <a:gd name="connsiteX52" fmla="*/ 163676 w 360050"/>
              <a:gd name="connsiteY52" fmla="*/ 209569 h 335281"/>
              <a:gd name="connsiteX53" fmla="*/ 161680 w 360050"/>
              <a:gd name="connsiteY53" fmla="*/ 203583 h 335281"/>
              <a:gd name="connsiteX54" fmla="*/ 181634 w 360050"/>
              <a:gd name="connsiteY54" fmla="*/ 169662 h 335281"/>
              <a:gd name="connsiteX55" fmla="*/ 187621 w 360050"/>
              <a:gd name="connsiteY55" fmla="*/ 167667 h 335281"/>
              <a:gd name="connsiteX56" fmla="*/ 211564 w 360050"/>
              <a:gd name="connsiteY56" fmla="*/ 177644 h 335281"/>
              <a:gd name="connsiteX57" fmla="*/ 229524 w 360050"/>
              <a:gd name="connsiteY57" fmla="*/ 167667 h 335281"/>
              <a:gd name="connsiteX58" fmla="*/ 233515 w 360050"/>
              <a:gd name="connsiteY58" fmla="*/ 143722 h 335281"/>
              <a:gd name="connsiteX59" fmla="*/ 239501 w 360050"/>
              <a:gd name="connsiteY59" fmla="*/ 139730 h 335281"/>
              <a:gd name="connsiteX60" fmla="*/ 27936 w 360050"/>
              <a:gd name="connsiteY60" fmla="*/ 39908 h 335281"/>
              <a:gd name="connsiteX61" fmla="*/ 325251 w 360050"/>
              <a:gd name="connsiteY61" fmla="*/ 39908 h 335281"/>
              <a:gd name="connsiteX62" fmla="*/ 359173 w 360050"/>
              <a:gd name="connsiteY62" fmla="*/ 121720 h 335281"/>
              <a:gd name="connsiteX63" fmla="*/ 341216 w 360050"/>
              <a:gd name="connsiteY63" fmla="*/ 159632 h 335281"/>
              <a:gd name="connsiteX64" fmla="*/ 335229 w 360050"/>
              <a:gd name="connsiteY64" fmla="*/ 157637 h 335281"/>
              <a:gd name="connsiteX65" fmla="*/ 331239 w 360050"/>
              <a:gd name="connsiteY65" fmla="*/ 157637 h 335281"/>
              <a:gd name="connsiteX66" fmla="*/ 309288 w 360050"/>
              <a:gd name="connsiteY66" fmla="*/ 165618 h 335281"/>
              <a:gd name="connsiteX67" fmla="*/ 299312 w 360050"/>
              <a:gd name="connsiteY67" fmla="*/ 159632 h 335281"/>
              <a:gd name="connsiteX68" fmla="*/ 295321 w 360050"/>
              <a:gd name="connsiteY68" fmla="*/ 137683 h 335281"/>
              <a:gd name="connsiteX69" fmla="*/ 279358 w 360050"/>
              <a:gd name="connsiteY69" fmla="*/ 125711 h 335281"/>
              <a:gd name="connsiteX70" fmla="*/ 269380 w 360050"/>
              <a:gd name="connsiteY70" fmla="*/ 125711 h 335281"/>
              <a:gd name="connsiteX71" fmla="*/ 239450 w 360050"/>
              <a:gd name="connsiteY71" fmla="*/ 125711 h 335281"/>
              <a:gd name="connsiteX72" fmla="*/ 223485 w 360050"/>
              <a:gd name="connsiteY72" fmla="*/ 137683 h 335281"/>
              <a:gd name="connsiteX73" fmla="*/ 219495 w 360050"/>
              <a:gd name="connsiteY73" fmla="*/ 159632 h 335281"/>
              <a:gd name="connsiteX74" fmla="*/ 211513 w 360050"/>
              <a:gd name="connsiteY74" fmla="*/ 165618 h 335281"/>
              <a:gd name="connsiteX75" fmla="*/ 179588 w 360050"/>
              <a:gd name="connsiteY75" fmla="*/ 121720 h 335281"/>
              <a:gd name="connsiteX76" fmla="*/ 135689 w 360050"/>
              <a:gd name="connsiteY76" fmla="*/ 165618 h 335281"/>
              <a:gd name="connsiteX77" fmla="*/ 89794 w 360050"/>
              <a:gd name="connsiteY77" fmla="*/ 121720 h 335281"/>
              <a:gd name="connsiteX78" fmla="*/ 45895 w 360050"/>
              <a:gd name="connsiteY78" fmla="*/ 165618 h 335281"/>
              <a:gd name="connsiteX79" fmla="*/ 0 w 360050"/>
              <a:gd name="connsiteY79" fmla="*/ 121720 h 335281"/>
              <a:gd name="connsiteX80" fmla="*/ 55872 w 360050"/>
              <a:gd name="connsiteY80" fmla="*/ 0 h 335281"/>
              <a:gd name="connsiteX81" fmla="*/ 295321 w 360050"/>
              <a:gd name="connsiteY81" fmla="*/ 0 h 335281"/>
              <a:gd name="connsiteX82" fmla="*/ 311283 w 360050"/>
              <a:gd name="connsiteY82" fmla="*/ 11972 h 335281"/>
              <a:gd name="connsiteX83" fmla="*/ 295321 w 360050"/>
              <a:gd name="connsiteY83" fmla="*/ 25940 h 335281"/>
              <a:gd name="connsiteX84" fmla="*/ 55872 w 360050"/>
              <a:gd name="connsiteY84" fmla="*/ 25940 h 335281"/>
              <a:gd name="connsiteX85" fmla="*/ 39908 w 360050"/>
              <a:gd name="connsiteY85" fmla="*/ 11972 h 335281"/>
              <a:gd name="connsiteX86" fmla="*/ 55872 w 360050"/>
              <a:gd name="connsiteY86" fmla="*/ 0 h 3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0050" h="335281">
                <a:moveTo>
                  <a:pt x="259454" y="199592"/>
                </a:moveTo>
                <a:cubicBezTo>
                  <a:pt x="239501" y="199592"/>
                  <a:pt x="223537" y="215555"/>
                  <a:pt x="223537" y="235510"/>
                </a:cubicBezTo>
                <a:cubicBezTo>
                  <a:pt x="223537" y="255463"/>
                  <a:pt x="239501" y="271428"/>
                  <a:pt x="259454" y="271428"/>
                </a:cubicBezTo>
                <a:cubicBezTo>
                  <a:pt x="279409" y="271428"/>
                  <a:pt x="295373" y="255463"/>
                  <a:pt x="295373" y="235510"/>
                </a:cubicBezTo>
                <a:cubicBezTo>
                  <a:pt x="295373" y="215555"/>
                  <a:pt x="279409" y="199592"/>
                  <a:pt x="259454" y="199592"/>
                </a:cubicBezTo>
                <a:close/>
                <a:moveTo>
                  <a:pt x="83807" y="167615"/>
                </a:moveTo>
                <a:cubicBezTo>
                  <a:pt x="95780" y="179587"/>
                  <a:pt x="111743" y="185572"/>
                  <a:pt x="127706" y="185572"/>
                </a:cubicBezTo>
                <a:cubicBezTo>
                  <a:pt x="139679" y="185572"/>
                  <a:pt x="151651" y="181581"/>
                  <a:pt x="161629" y="175597"/>
                </a:cubicBezTo>
                <a:lnTo>
                  <a:pt x="149655" y="197546"/>
                </a:lnTo>
                <a:cubicBezTo>
                  <a:pt x="145664" y="203531"/>
                  <a:pt x="147660" y="213508"/>
                  <a:pt x="153646" y="217500"/>
                </a:cubicBezTo>
                <a:lnTo>
                  <a:pt x="171605" y="229473"/>
                </a:lnTo>
                <a:lnTo>
                  <a:pt x="171605" y="235459"/>
                </a:lnTo>
                <a:lnTo>
                  <a:pt x="171605" y="241445"/>
                </a:lnTo>
                <a:lnTo>
                  <a:pt x="155643" y="253416"/>
                </a:lnTo>
                <a:cubicBezTo>
                  <a:pt x="149655" y="257407"/>
                  <a:pt x="147660" y="267385"/>
                  <a:pt x="151651" y="273372"/>
                </a:cubicBezTo>
                <a:lnTo>
                  <a:pt x="171605" y="309288"/>
                </a:lnTo>
                <a:cubicBezTo>
                  <a:pt x="173600" y="309288"/>
                  <a:pt x="175596" y="311283"/>
                  <a:pt x="175596" y="311283"/>
                </a:cubicBezTo>
                <a:lnTo>
                  <a:pt x="63853" y="311283"/>
                </a:lnTo>
                <a:cubicBezTo>
                  <a:pt x="53876" y="311283"/>
                  <a:pt x="37913" y="301306"/>
                  <a:pt x="37913" y="285344"/>
                </a:cubicBezTo>
                <a:lnTo>
                  <a:pt x="37913" y="185572"/>
                </a:lnTo>
                <a:lnTo>
                  <a:pt x="39908" y="185572"/>
                </a:lnTo>
                <a:cubicBezTo>
                  <a:pt x="57867" y="185572"/>
                  <a:pt x="71835" y="179587"/>
                  <a:pt x="83807" y="167615"/>
                </a:cubicBezTo>
                <a:close/>
                <a:moveTo>
                  <a:pt x="239501" y="139730"/>
                </a:moveTo>
                <a:lnTo>
                  <a:pt x="279409" y="139730"/>
                </a:lnTo>
                <a:cubicBezTo>
                  <a:pt x="283400" y="139730"/>
                  <a:pt x="285396" y="141725"/>
                  <a:pt x="285396" y="143722"/>
                </a:cubicBezTo>
                <a:lnTo>
                  <a:pt x="289386" y="169662"/>
                </a:lnTo>
                <a:cubicBezTo>
                  <a:pt x="295373" y="171657"/>
                  <a:pt x="301359" y="175648"/>
                  <a:pt x="307344" y="179639"/>
                </a:cubicBezTo>
                <a:lnTo>
                  <a:pt x="333285" y="169662"/>
                </a:lnTo>
                <a:cubicBezTo>
                  <a:pt x="335281" y="167667"/>
                  <a:pt x="337276" y="169662"/>
                  <a:pt x="339272" y="171657"/>
                </a:cubicBezTo>
                <a:lnTo>
                  <a:pt x="359224" y="205578"/>
                </a:lnTo>
                <a:cubicBezTo>
                  <a:pt x="359224" y="207573"/>
                  <a:pt x="359224" y="209569"/>
                  <a:pt x="357229" y="211564"/>
                </a:cubicBezTo>
                <a:lnTo>
                  <a:pt x="335281" y="227529"/>
                </a:lnTo>
                <a:lnTo>
                  <a:pt x="335281" y="237506"/>
                </a:lnTo>
                <a:lnTo>
                  <a:pt x="335281" y="247482"/>
                </a:lnTo>
                <a:lnTo>
                  <a:pt x="357229" y="263445"/>
                </a:lnTo>
                <a:cubicBezTo>
                  <a:pt x="359224" y="265440"/>
                  <a:pt x="361220" y="267437"/>
                  <a:pt x="359224" y="269432"/>
                </a:cubicBezTo>
                <a:lnTo>
                  <a:pt x="339272" y="303353"/>
                </a:lnTo>
                <a:cubicBezTo>
                  <a:pt x="339272" y="305348"/>
                  <a:pt x="335281" y="305348"/>
                  <a:pt x="333285" y="305348"/>
                </a:cubicBezTo>
                <a:lnTo>
                  <a:pt x="307344" y="295371"/>
                </a:lnTo>
                <a:cubicBezTo>
                  <a:pt x="301359" y="299362"/>
                  <a:pt x="295373" y="303353"/>
                  <a:pt x="289386" y="305348"/>
                </a:cubicBezTo>
                <a:lnTo>
                  <a:pt x="285396" y="331290"/>
                </a:lnTo>
                <a:cubicBezTo>
                  <a:pt x="283400" y="333285"/>
                  <a:pt x="281405" y="335281"/>
                  <a:pt x="279409" y="335281"/>
                </a:cubicBezTo>
                <a:lnTo>
                  <a:pt x="239501" y="335281"/>
                </a:lnTo>
                <a:cubicBezTo>
                  <a:pt x="235510" y="335281"/>
                  <a:pt x="233515" y="333285"/>
                  <a:pt x="233515" y="331290"/>
                </a:cubicBezTo>
                <a:lnTo>
                  <a:pt x="229524" y="305348"/>
                </a:lnTo>
                <a:cubicBezTo>
                  <a:pt x="223537" y="303353"/>
                  <a:pt x="217550" y="299362"/>
                  <a:pt x="211564" y="295371"/>
                </a:cubicBezTo>
                <a:lnTo>
                  <a:pt x="185625" y="305348"/>
                </a:lnTo>
                <a:cubicBezTo>
                  <a:pt x="183630" y="305348"/>
                  <a:pt x="181634" y="305348"/>
                  <a:pt x="179639" y="303353"/>
                </a:cubicBezTo>
                <a:lnTo>
                  <a:pt x="159685" y="269432"/>
                </a:lnTo>
                <a:cubicBezTo>
                  <a:pt x="159685" y="265440"/>
                  <a:pt x="159685" y="263445"/>
                  <a:pt x="163676" y="261450"/>
                </a:cubicBezTo>
                <a:lnTo>
                  <a:pt x="185625" y="245486"/>
                </a:lnTo>
                <a:lnTo>
                  <a:pt x="185625" y="225533"/>
                </a:lnTo>
                <a:lnTo>
                  <a:pt x="163676" y="209569"/>
                </a:lnTo>
                <a:cubicBezTo>
                  <a:pt x="161680" y="207573"/>
                  <a:pt x="159685" y="205578"/>
                  <a:pt x="161680" y="203583"/>
                </a:cubicBezTo>
                <a:lnTo>
                  <a:pt x="181634" y="169662"/>
                </a:lnTo>
                <a:cubicBezTo>
                  <a:pt x="181634" y="167667"/>
                  <a:pt x="185625" y="167667"/>
                  <a:pt x="187621" y="167667"/>
                </a:cubicBezTo>
                <a:lnTo>
                  <a:pt x="211564" y="177644"/>
                </a:lnTo>
                <a:cubicBezTo>
                  <a:pt x="217550" y="173653"/>
                  <a:pt x="223537" y="169662"/>
                  <a:pt x="229524" y="167667"/>
                </a:cubicBezTo>
                <a:lnTo>
                  <a:pt x="233515" y="143722"/>
                </a:lnTo>
                <a:cubicBezTo>
                  <a:pt x="235510" y="141725"/>
                  <a:pt x="237506" y="139730"/>
                  <a:pt x="239501" y="139730"/>
                </a:cubicBezTo>
                <a:close/>
                <a:moveTo>
                  <a:pt x="27936" y="39908"/>
                </a:moveTo>
                <a:lnTo>
                  <a:pt x="325251" y="39908"/>
                </a:lnTo>
                <a:lnTo>
                  <a:pt x="359173" y="121720"/>
                </a:lnTo>
                <a:cubicBezTo>
                  <a:pt x="359173" y="135687"/>
                  <a:pt x="351193" y="149656"/>
                  <a:pt x="341216" y="159632"/>
                </a:cubicBezTo>
                <a:cubicBezTo>
                  <a:pt x="339220" y="157637"/>
                  <a:pt x="337225" y="157637"/>
                  <a:pt x="335229" y="157637"/>
                </a:cubicBezTo>
                <a:lnTo>
                  <a:pt x="331239" y="157637"/>
                </a:lnTo>
                <a:lnTo>
                  <a:pt x="309288" y="165618"/>
                </a:lnTo>
                <a:cubicBezTo>
                  <a:pt x="305297" y="163623"/>
                  <a:pt x="303303" y="161627"/>
                  <a:pt x="299312" y="159632"/>
                </a:cubicBezTo>
                <a:lnTo>
                  <a:pt x="295321" y="137683"/>
                </a:lnTo>
                <a:cubicBezTo>
                  <a:pt x="293326" y="131696"/>
                  <a:pt x="287340" y="125711"/>
                  <a:pt x="279358" y="125711"/>
                </a:cubicBezTo>
                <a:lnTo>
                  <a:pt x="269380" y="125711"/>
                </a:lnTo>
                <a:lnTo>
                  <a:pt x="239450" y="125711"/>
                </a:lnTo>
                <a:cubicBezTo>
                  <a:pt x="229473" y="125711"/>
                  <a:pt x="223485" y="131696"/>
                  <a:pt x="223485" y="137683"/>
                </a:cubicBezTo>
                <a:lnTo>
                  <a:pt x="219495" y="159632"/>
                </a:lnTo>
                <a:cubicBezTo>
                  <a:pt x="217499" y="161627"/>
                  <a:pt x="213508" y="163623"/>
                  <a:pt x="211513" y="165618"/>
                </a:cubicBezTo>
                <a:cubicBezTo>
                  <a:pt x="193554" y="159632"/>
                  <a:pt x="179588" y="141673"/>
                  <a:pt x="179588" y="121720"/>
                </a:cubicBezTo>
                <a:cubicBezTo>
                  <a:pt x="179588" y="143670"/>
                  <a:pt x="159634" y="165618"/>
                  <a:pt x="135689" y="165618"/>
                </a:cubicBezTo>
                <a:cubicBezTo>
                  <a:pt x="109748" y="165618"/>
                  <a:pt x="89794" y="147661"/>
                  <a:pt x="89794" y="121720"/>
                </a:cubicBezTo>
                <a:cubicBezTo>
                  <a:pt x="89794" y="143670"/>
                  <a:pt x="69840" y="165618"/>
                  <a:pt x="45895" y="165618"/>
                </a:cubicBezTo>
                <a:cubicBezTo>
                  <a:pt x="19954" y="165618"/>
                  <a:pt x="0" y="147661"/>
                  <a:pt x="0" y="121720"/>
                </a:cubicBezTo>
                <a:close/>
                <a:moveTo>
                  <a:pt x="55872" y="0"/>
                </a:moveTo>
                <a:lnTo>
                  <a:pt x="295321" y="0"/>
                </a:lnTo>
                <a:cubicBezTo>
                  <a:pt x="305297" y="0"/>
                  <a:pt x="311283" y="5986"/>
                  <a:pt x="311283" y="11972"/>
                </a:cubicBezTo>
                <a:cubicBezTo>
                  <a:pt x="311283" y="19954"/>
                  <a:pt x="305297" y="25940"/>
                  <a:pt x="295321" y="25940"/>
                </a:cubicBezTo>
                <a:lnTo>
                  <a:pt x="55872" y="25940"/>
                </a:lnTo>
                <a:cubicBezTo>
                  <a:pt x="47890" y="25940"/>
                  <a:pt x="39908" y="19954"/>
                  <a:pt x="39908" y="11972"/>
                </a:cubicBezTo>
                <a:cubicBezTo>
                  <a:pt x="39908" y="5986"/>
                  <a:pt x="47890" y="0"/>
                  <a:pt x="55872" y="0"/>
                </a:cubicBezTo>
                <a:close/>
              </a:path>
            </a:pathLst>
          </a:custGeom>
          <a:solidFill>
            <a:schemeClr val="accent1"/>
          </a:solidFill>
          <a:ln w="12212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7" name="流程图: 终止 36"/>
          <p:cNvSpPr/>
          <p:nvPr/>
        </p:nvSpPr>
        <p:spPr>
          <a:xfrm>
            <a:off x="452120" y="259080"/>
            <a:ext cx="1955165" cy="494030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38" name="流程图: 终止 37"/>
          <p:cNvSpPr/>
          <p:nvPr/>
        </p:nvSpPr>
        <p:spPr>
          <a:xfrm>
            <a:off x="2407285" y="25908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39" name="流程图: 终止 38"/>
          <p:cNvSpPr/>
          <p:nvPr/>
        </p:nvSpPr>
        <p:spPr>
          <a:xfrm>
            <a:off x="4362450" y="25908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40" name="流程图: 终止 39"/>
          <p:cNvSpPr/>
          <p:nvPr/>
        </p:nvSpPr>
        <p:spPr>
          <a:xfrm>
            <a:off x="6317615" y="25908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41" name="流程图: 终止 40"/>
          <p:cNvSpPr/>
          <p:nvPr/>
        </p:nvSpPr>
        <p:spPr>
          <a:xfrm>
            <a:off x="8272780" y="25908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  <p:sp>
        <p:nvSpPr>
          <p:cNvPr id="2" name="流程图: 可选过程 1"/>
          <p:cNvSpPr/>
          <p:nvPr/>
        </p:nvSpPr>
        <p:spPr>
          <a:xfrm>
            <a:off x="1195705" y="2407920"/>
            <a:ext cx="6745605" cy="105791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4955" y="2683510"/>
            <a:ext cx="9229725" cy="544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1.</a:t>
            </a:r>
            <a:r>
              <a:rPr lang="zh-CN" altLang="en-US" sz="3200"/>
              <a:t>什么是漏接？漏接如何预防？</a:t>
            </a:r>
            <a:endParaRPr lang="zh-CN" altLang="en-US" sz="3200"/>
          </a:p>
        </p:txBody>
      </p:sp>
      <p:sp>
        <p:nvSpPr>
          <p:cNvPr id="6" name="流程图: 可选过程 5"/>
          <p:cNvSpPr/>
          <p:nvPr/>
        </p:nvSpPr>
        <p:spPr>
          <a:xfrm>
            <a:off x="1195705" y="4131310"/>
            <a:ext cx="6745605" cy="105791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83055" y="4322445"/>
            <a:ext cx="5979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2.什么是空接？空接如何处理？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heel spokes="8"/>
      </p:transition>
    </mc:Choice>
    <mc:Fallback>
      <p:transition spd="med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2499258" y="-25847"/>
            <a:ext cx="96926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2499360" y="619760"/>
            <a:ext cx="9204960" cy="5659120"/>
          </a:xfrm>
          <a:prstGeom prst="rect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9763404" y="2931872"/>
            <a:ext cx="309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6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2844800" y="725805"/>
            <a:ext cx="35902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800" b="1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情景再现，案例导入</a:t>
            </a:r>
            <a:endParaRPr lang="zh-CN" altLang="en-US" sz="2800" b="1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2566670" y="2505710"/>
            <a:ext cx="9137650" cy="2143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当导游员小张和小李在机场出口处迎接旅游团时，只见两队举着同一旅行社的小旗，戴着同一旅行社的帽子，并背着相同的行李袋的团队时，……直到吃晚餐时，小李才发现，此团并非自己旅行社接待的……</a:t>
            </a:r>
            <a:endParaRPr lang="zh-CN" altLang="en-US" sz="2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问题：案例发生了什么？如果你是小李，会怎么做？</a:t>
            </a:r>
            <a:endParaRPr lang="zh-CN" altLang="en-US" sz="2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流程图: 终止 36"/>
          <p:cNvSpPr/>
          <p:nvPr/>
        </p:nvSpPr>
        <p:spPr>
          <a:xfrm>
            <a:off x="452120" y="12573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38" name="流程图: 终止 37"/>
          <p:cNvSpPr/>
          <p:nvPr/>
        </p:nvSpPr>
        <p:spPr>
          <a:xfrm>
            <a:off x="2407285" y="12573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39" name="流程图: 终止 38"/>
          <p:cNvSpPr/>
          <p:nvPr/>
        </p:nvSpPr>
        <p:spPr>
          <a:xfrm>
            <a:off x="4362450" y="12573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40" name="流程图: 终止 39"/>
          <p:cNvSpPr/>
          <p:nvPr/>
        </p:nvSpPr>
        <p:spPr>
          <a:xfrm>
            <a:off x="6317615" y="12573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41" name="流程图: 终止 40"/>
          <p:cNvSpPr/>
          <p:nvPr/>
        </p:nvSpPr>
        <p:spPr>
          <a:xfrm>
            <a:off x="8211185" y="12573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3958727" y="2476373"/>
            <a:ext cx="4838560" cy="22608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913306" y="1887675"/>
            <a:ext cx="6083468" cy="2886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427975" y="1812189"/>
            <a:ext cx="1886176" cy="848727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26315" y="4395035"/>
            <a:ext cx="1886176" cy="848727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55075" y="1463040"/>
            <a:ext cx="2452370" cy="1573530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00975" y="4413885"/>
            <a:ext cx="3041650" cy="1489710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744776" y="1963691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+mj-ea"/>
                <a:ea typeface="+mj-ea"/>
              </a:rPr>
              <a:t>概  念</a:t>
            </a:r>
            <a:endParaRPr lang="zh-CN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8880475" y="1945005"/>
            <a:ext cx="24269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由于导游人员责任心不强、粗心大意造成的。</a:t>
            </a:r>
            <a:endParaRPr lang="zh-CN" altLang="en-US" sz="2000" b="1" dirty="0">
              <a:solidFill>
                <a:schemeClr val="accent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2150422" y="4557791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+mj-ea"/>
                <a:ea typeface="+mj-ea"/>
              </a:rPr>
              <a:t>原  因</a:t>
            </a:r>
            <a:endParaRPr lang="zh-CN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7955280" y="4558030"/>
            <a:ext cx="26492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错接是指导游人员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在接站时未经认真核实，接了不应由他接的旅游团（者）。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endParaRPr lang="zh-CN" altLang="en-US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95511" y="2413374"/>
            <a:ext cx="1842767" cy="1842767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277327"/>
              <a:ext cx="926418" cy="369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+mj-ea"/>
                  <a:ea typeface="+mj-ea"/>
                </a:rPr>
                <a:t>错  接</a:t>
              </a:r>
              <a:endParaRPr lang="zh-CN" altLang="en-US" sz="32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3845023" y="1738804"/>
            <a:ext cx="497747" cy="497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sz="2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364969" y="4276649"/>
            <a:ext cx="497747" cy="497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5576" y="648494"/>
            <a:ext cx="11602460" cy="405620"/>
            <a:chOff x="395576" y="248444"/>
            <a:chExt cx="11602460" cy="405620"/>
          </a:xfrm>
        </p:grpSpPr>
        <p:sp>
          <p:nvSpPr>
            <p:cNvPr id="43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46" name="矩形 45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流程图: 终止 36"/>
          <p:cNvSpPr/>
          <p:nvPr/>
        </p:nvSpPr>
        <p:spPr>
          <a:xfrm>
            <a:off x="906780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38" name="流程图: 终止 37"/>
          <p:cNvSpPr/>
          <p:nvPr/>
        </p:nvSpPr>
        <p:spPr>
          <a:xfrm>
            <a:off x="2861945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39" name="流程图: 终止 38"/>
          <p:cNvSpPr/>
          <p:nvPr/>
        </p:nvSpPr>
        <p:spPr>
          <a:xfrm>
            <a:off x="4817110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40" name="流程图: 终止 39"/>
          <p:cNvSpPr/>
          <p:nvPr/>
        </p:nvSpPr>
        <p:spPr>
          <a:xfrm>
            <a:off x="6772275" y="55054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41" name="流程图: 终止 40"/>
          <p:cNvSpPr/>
          <p:nvPr/>
        </p:nvSpPr>
        <p:spPr>
          <a:xfrm>
            <a:off x="8727440" y="55054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802005" y="1216025"/>
            <a:ext cx="4218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新知教授，解疑答惑</a:t>
            </a:r>
            <a:endParaRPr lang="zh-CN" altLang="en-US" sz="2800" b="1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bldLvl="0" animBg="1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741680" y="1240155"/>
            <a:ext cx="2670810" cy="4231640"/>
            <a:chOff x="2318988" y="1464019"/>
            <a:chExt cx="1458797" cy="2985317"/>
          </a:xfrm>
        </p:grpSpPr>
        <p:grpSp>
          <p:nvGrpSpPr>
            <p:cNvPr id="11" name="组合 10"/>
            <p:cNvGrpSpPr/>
            <p:nvPr/>
          </p:nvGrpSpPr>
          <p:grpSpPr>
            <a:xfrm>
              <a:off x="2318988" y="1464019"/>
              <a:ext cx="1458797" cy="2985317"/>
              <a:chOff x="2844802" y="1464019"/>
              <a:chExt cx="1458797" cy="2985317"/>
            </a:xfrm>
          </p:grpSpPr>
          <p:sp>
            <p:nvSpPr>
              <p:cNvPr id="15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3045542" y="3228223"/>
                <a:ext cx="1085008" cy="1028737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371180" y="3219858"/>
                <a:ext cx="759369" cy="527702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MH_Sub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2848230" y="1464019"/>
                <a:ext cx="1455369" cy="229178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70000" rtlCol="0" anchor="ctr">
                <a:normAutofit/>
              </a:bodyPr>
              <a:lstStyle/>
              <a:p>
                <a:pPr algn="ctr"/>
                <a:endParaRPr lang="zh-CN" altLang="en-US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MH_Other_3"/>
              <p:cNvSpPr/>
              <p:nvPr>
                <p:custDataLst>
                  <p:tags r:id="rId5"/>
                </p:custDataLst>
              </p:nvPr>
            </p:nvSpPr>
            <p:spPr>
              <a:xfrm>
                <a:off x="2844802" y="4047855"/>
                <a:ext cx="401481" cy="4014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>
                    <a:solidFill>
                      <a:srgbClr val="FEFFFF"/>
                    </a:solidFill>
                  </a:rPr>
                  <a:t>A</a:t>
                </a:r>
                <a:endParaRPr lang="zh-CN" altLang="en-US" sz="1350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29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322439" y="2360928"/>
              <a:ext cx="1337945" cy="41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sz="3200" dirty="0">
                  <a:solidFill>
                    <a:schemeClr val="tx1"/>
                  </a:solidFill>
                  <a:latin typeface="+mn-ea"/>
                </a:rPr>
                <a:t>了解情况</a:t>
              </a:r>
              <a:endParaRPr lang="zh-CN" sz="32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01565" y="2328545"/>
            <a:ext cx="6339205" cy="2574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20090" fontAlgn="auto"/>
            <a:r>
              <a:rPr lang="en-US" altLang="zh-CN">
                <a:solidFill>
                  <a:schemeClr val="accent4">
                    <a:lumMod val="75000"/>
                  </a:schemeClr>
                </a:solidFill>
                <a:sym typeface="+mn-ea"/>
              </a:rPr>
              <a:t>  </a:t>
            </a:r>
            <a:r>
              <a:rPr lang="zh-CN" altLang="en-US" sz="3200">
                <a:solidFill>
                  <a:schemeClr val="accent4">
                    <a:lumMod val="75000"/>
                  </a:schemeClr>
                </a:solidFill>
                <a:sym typeface="+mn-ea"/>
              </a:rPr>
              <a:t>一旦发现错接，地方陪同导游员应马上查找错接的原因，并了解错接是发生在同一家旅行社接待的两个旅游团，还是另外一家旅行社的旅游团</a:t>
            </a:r>
            <a:r>
              <a:rPr lang="zh-CN" altLang="en-US">
                <a:solidFill>
                  <a:schemeClr val="accent4">
                    <a:lumMod val="75000"/>
                  </a:schemeClr>
                </a:solidFill>
                <a:sym typeface="+mn-ea"/>
              </a:rPr>
              <a:t>。</a:t>
            </a:r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294611" y="317024"/>
            <a:ext cx="11602460" cy="572625"/>
            <a:chOff x="395576" y="81439"/>
            <a:chExt cx="11602460" cy="572625"/>
          </a:xfrm>
        </p:grpSpPr>
        <p:sp>
          <p:nvSpPr>
            <p:cNvPr id="39" name="标题 1"/>
            <p:cNvSpPr txBox="1"/>
            <p:nvPr/>
          </p:nvSpPr>
          <p:spPr>
            <a:xfrm>
              <a:off x="791181" y="81439"/>
              <a:ext cx="5897245" cy="50355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r>
                <a:rPr lang="zh-CN" altLang="en-US" sz="3200"/>
                <a:t>错接旅游团的处理</a:t>
              </a:r>
              <a:endParaRPr lang="zh-CN" altLang="en-US" sz="3200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42" name="矩形 41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7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5655" y="1136650"/>
            <a:ext cx="549211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1.</a:t>
            </a:r>
            <a:r>
              <a:rPr lang="zh-CN"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若错接发生在同一家旅行社接待的两个旅游团时，导游员应立即向旅行社领导汇报。经同意后，地陪导游可以不再交换旅游团</a:t>
            </a:r>
            <a:r>
              <a:rPr lang="zh-CN" sz="2400" dirty="0" smtClean="0">
                <a:solidFill>
                  <a:schemeClr val="accent4">
                    <a:lumMod val="75000"/>
                  </a:schemeClr>
                </a:solidFill>
                <a:sym typeface="+mn-ea"/>
              </a:rPr>
              <a:t>。</a:t>
            </a:r>
            <a:endParaRPr lang="en-US" altLang="zh-CN" sz="2400" dirty="0" smtClean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lang="zh-CN"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2.</a:t>
            </a:r>
            <a:r>
              <a:rPr lang="zh-CN"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若错接的是不同旅行社的旅游团时，导游人员应立即向旅行社领导汇报，并设法尽快交换旅游团，向游客如实地说明情况和致以诚恳的歉意</a:t>
            </a:r>
            <a:r>
              <a:rPr lang="zh-CN" sz="2400" dirty="0" smtClean="0">
                <a:solidFill>
                  <a:schemeClr val="accent4">
                    <a:lumMod val="75000"/>
                  </a:schemeClr>
                </a:solidFill>
                <a:sym typeface="+mn-ea"/>
              </a:rPr>
              <a:t>。</a:t>
            </a:r>
            <a:endParaRPr lang="en-US" altLang="zh-CN" sz="2400" dirty="0" smtClean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lang="zh-CN"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</a:rPr>
              <a:t>3.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</a:rPr>
              <a:t>若发现非法导游员接走了旅游团，地陪应立即报告接待社， 请其协助寻找</a:t>
            </a:r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en-US" altLang="zh-CN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zh-CN" alt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zh-CN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94611" y="327184"/>
            <a:ext cx="11602460" cy="562465"/>
            <a:chOff x="395576" y="91599"/>
            <a:chExt cx="11602460" cy="562465"/>
          </a:xfrm>
        </p:grpSpPr>
        <p:sp>
          <p:nvSpPr>
            <p:cNvPr id="39" name="标题 1"/>
            <p:cNvSpPr txBox="1"/>
            <p:nvPr/>
          </p:nvSpPr>
          <p:spPr>
            <a:xfrm>
              <a:off x="791181" y="91599"/>
              <a:ext cx="5897245" cy="49339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r>
                <a:rPr lang="zh-CN" altLang="en-US" sz="3200"/>
                <a:t>错接旅游团的处理</a:t>
              </a:r>
              <a:endParaRPr lang="zh-CN" altLang="en-US" sz="3200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42" name="矩形 41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741680" y="1240155"/>
            <a:ext cx="2670810" cy="4231640"/>
            <a:chOff x="2318988" y="1464019"/>
            <a:chExt cx="1458797" cy="2985317"/>
          </a:xfrm>
        </p:grpSpPr>
        <p:grpSp>
          <p:nvGrpSpPr>
            <p:cNvPr id="25" name="组合 24"/>
            <p:cNvGrpSpPr/>
            <p:nvPr/>
          </p:nvGrpSpPr>
          <p:grpSpPr>
            <a:xfrm>
              <a:off x="2318988" y="1464019"/>
              <a:ext cx="1458797" cy="2985317"/>
              <a:chOff x="2844802" y="1464019"/>
              <a:chExt cx="1458797" cy="2985317"/>
            </a:xfrm>
          </p:grpSpPr>
          <p:sp>
            <p:nvSpPr>
              <p:cNvPr id="26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3045542" y="3228223"/>
                <a:ext cx="1085008" cy="1028737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371180" y="3219858"/>
                <a:ext cx="759369" cy="527702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MH_Sub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2848230" y="1464019"/>
                <a:ext cx="1455369" cy="229178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70000" rtlCol="0" anchor="ctr">
                <a:normAutofit/>
              </a:bodyPr>
              <a:lstStyle/>
              <a:p>
                <a:pPr algn="ctr"/>
                <a:endParaRPr lang="zh-CN" altLang="en-US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MH_Other_3"/>
              <p:cNvSpPr/>
              <p:nvPr>
                <p:custDataLst>
                  <p:tags r:id="rId5"/>
                </p:custDataLst>
              </p:nvPr>
            </p:nvSpPr>
            <p:spPr>
              <a:xfrm>
                <a:off x="2844802" y="4047855"/>
                <a:ext cx="401481" cy="4014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dirty="0">
                    <a:solidFill>
                      <a:srgbClr val="FEFFFF"/>
                    </a:solidFill>
                  </a:rPr>
                  <a:t>B</a:t>
                </a:r>
                <a:endParaRPr lang="en-US" altLang="zh-CN" sz="1350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31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322439" y="2360928"/>
              <a:ext cx="1337945" cy="41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sz="3200" dirty="0">
                  <a:solidFill>
                    <a:schemeClr val="tx1"/>
                  </a:solidFill>
                  <a:latin typeface="+mn-ea"/>
                </a:rPr>
                <a:t>及时处理</a:t>
              </a:r>
              <a:endParaRPr lang="zh-CN" sz="32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custDataLst>
      <p:tags r:id="rId7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5655" y="1136650"/>
            <a:ext cx="54921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①导游人员一定要提前到达接站地点迎接旅游团。</a:t>
            </a:r>
            <a:endParaRPr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r>
              <a:rPr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②当旅游团所乘交通工具抵达时，认真核实旅游团的领队或全陪姓名、人数、团号（编号）、国内组团社或境外组团社名称、所属下榻饭店等。</a:t>
            </a:r>
            <a:endParaRPr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r>
              <a:rPr sz="2400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③提高警惕，严防非法导游员接走旅游团。</a:t>
            </a:r>
            <a:endParaRPr sz="2400" dirty="0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endParaRPr lang="zh-CN" alt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zh-CN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94611" y="285909"/>
            <a:ext cx="11602460" cy="603740"/>
            <a:chOff x="395576" y="50324"/>
            <a:chExt cx="11602460" cy="603740"/>
          </a:xfrm>
        </p:grpSpPr>
        <p:sp>
          <p:nvSpPr>
            <p:cNvPr id="39" name="标题 1"/>
            <p:cNvSpPr txBox="1"/>
            <p:nvPr/>
          </p:nvSpPr>
          <p:spPr>
            <a:xfrm>
              <a:off x="791181" y="50324"/>
              <a:ext cx="5897245" cy="53467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r>
                <a:rPr lang="zh-CN" altLang="en-US" sz="3200"/>
                <a:t>错接旅游团的处理</a:t>
              </a:r>
              <a:endParaRPr lang="zh-CN" altLang="en-US" sz="3200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42" name="矩形 41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741680" y="1240155"/>
            <a:ext cx="2670810" cy="4231640"/>
            <a:chOff x="2318988" y="1464019"/>
            <a:chExt cx="1458797" cy="2985317"/>
          </a:xfrm>
        </p:grpSpPr>
        <p:grpSp>
          <p:nvGrpSpPr>
            <p:cNvPr id="25" name="组合 24"/>
            <p:cNvGrpSpPr/>
            <p:nvPr/>
          </p:nvGrpSpPr>
          <p:grpSpPr>
            <a:xfrm>
              <a:off x="2318988" y="1464019"/>
              <a:ext cx="1458797" cy="2985317"/>
              <a:chOff x="2844802" y="1464019"/>
              <a:chExt cx="1458797" cy="2985317"/>
            </a:xfrm>
          </p:grpSpPr>
          <p:sp>
            <p:nvSpPr>
              <p:cNvPr id="26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3045542" y="3228223"/>
                <a:ext cx="1085008" cy="1028737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371180" y="3219858"/>
                <a:ext cx="759369" cy="527702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MH_Sub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2848230" y="1464019"/>
                <a:ext cx="1455369" cy="229178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270000" rtlCol="0" anchor="ctr">
                <a:normAutofit/>
              </a:bodyPr>
              <a:lstStyle/>
              <a:p>
                <a:pPr algn="ctr"/>
                <a:endParaRPr lang="zh-CN" altLang="en-US" sz="135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MH_Other_3"/>
              <p:cNvSpPr/>
              <p:nvPr>
                <p:custDataLst>
                  <p:tags r:id="rId5"/>
                </p:custDataLst>
              </p:nvPr>
            </p:nvSpPr>
            <p:spPr>
              <a:xfrm>
                <a:off x="2844802" y="4047855"/>
                <a:ext cx="401481" cy="4014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dirty="0">
                    <a:solidFill>
                      <a:srgbClr val="FEFFFF"/>
                    </a:solidFill>
                  </a:rPr>
                  <a:t>C</a:t>
                </a:r>
                <a:endParaRPr lang="en-US" altLang="zh-CN" sz="1350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31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322439" y="2360928"/>
              <a:ext cx="1337945" cy="41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sz="3200" dirty="0">
                  <a:solidFill>
                    <a:schemeClr val="tx1"/>
                  </a:solidFill>
                  <a:latin typeface="+mn-ea"/>
                </a:rPr>
                <a:t>有效预防</a:t>
              </a:r>
              <a:endParaRPr lang="zh-CN" sz="32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custDataLst>
      <p:tags r:id="rId7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95576" y="648494"/>
            <a:ext cx="11602460" cy="405620"/>
            <a:chOff x="395576" y="248444"/>
            <a:chExt cx="11602460" cy="405620"/>
          </a:xfrm>
        </p:grpSpPr>
        <p:sp>
          <p:nvSpPr>
            <p:cNvPr id="43" name="标题 1"/>
            <p:cNvSpPr txBox="1"/>
            <p:nvPr/>
          </p:nvSpPr>
          <p:spPr>
            <a:xfrm>
              <a:off x="906977" y="267494"/>
              <a:ext cx="5897272" cy="33050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200" b="0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defTabSz="514350"/>
              <a:endParaRPr lang="zh-CN" altLang="en-US" sz="3200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953128" y="654063"/>
              <a:ext cx="11044908" cy="1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395576" y="248444"/>
              <a:ext cx="396000" cy="396000"/>
              <a:chOff x="406574" y="236732"/>
              <a:chExt cx="612048" cy="593261"/>
            </a:xfrm>
          </p:grpSpPr>
          <p:sp>
            <p:nvSpPr>
              <p:cNvPr id="46" name="矩形 45"/>
              <p:cNvSpPr/>
              <p:nvPr userDrawn="1"/>
            </p:nvSpPr>
            <p:spPr>
              <a:xfrm>
                <a:off x="406574" y="236732"/>
                <a:ext cx="504000" cy="50400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 userDrawn="1"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流程图: 终止 36"/>
          <p:cNvSpPr/>
          <p:nvPr/>
        </p:nvSpPr>
        <p:spPr>
          <a:xfrm>
            <a:off x="906780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故地重游</a:t>
            </a:r>
            <a:endParaRPr lang="zh-CN" altLang="en-US" sz="2400" b="1"/>
          </a:p>
        </p:txBody>
      </p:sp>
      <p:sp>
        <p:nvSpPr>
          <p:cNvPr id="38" name="流程图: 终止 37"/>
          <p:cNvSpPr/>
          <p:nvPr/>
        </p:nvSpPr>
        <p:spPr>
          <a:xfrm>
            <a:off x="2861945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一案一游</a:t>
            </a:r>
            <a:endParaRPr lang="zh-CN" altLang="en-US" sz="2400" b="1"/>
          </a:p>
        </p:txBody>
      </p:sp>
      <p:sp>
        <p:nvSpPr>
          <p:cNvPr id="39" name="流程图: 终止 38"/>
          <p:cNvSpPr/>
          <p:nvPr/>
        </p:nvSpPr>
        <p:spPr>
          <a:xfrm>
            <a:off x="4817110" y="560070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力争上游</a:t>
            </a:r>
            <a:endParaRPr lang="zh-CN" altLang="en-US" sz="2400" b="1"/>
          </a:p>
        </p:txBody>
      </p:sp>
      <p:sp>
        <p:nvSpPr>
          <p:cNvPr id="40" name="流程图: 终止 39"/>
          <p:cNvSpPr/>
          <p:nvPr/>
        </p:nvSpPr>
        <p:spPr>
          <a:xfrm>
            <a:off x="6772275" y="55054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模拟导游</a:t>
            </a:r>
            <a:endParaRPr lang="zh-CN" altLang="en-US" sz="2400" b="1"/>
          </a:p>
        </p:txBody>
      </p:sp>
      <p:sp>
        <p:nvSpPr>
          <p:cNvPr id="41" name="流程图: 终止 40"/>
          <p:cNvSpPr/>
          <p:nvPr/>
        </p:nvSpPr>
        <p:spPr>
          <a:xfrm>
            <a:off x="8727440" y="550545"/>
            <a:ext cx="1955165" cy="494030"/>
          </a:xfrm>
          <a:prstGeom prst="flowChartTerminator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/>
              <a:t>涵泳优游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802005" y="1216025"/>
            <a:ext cx="4218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学中做，做中学</a:t>
            </a:r>
            <a:endParaRPr lang="zh-CN" altLang="en-US" sz="2800" b="1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 descr="微信图片_202404151429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1853565"/>
            <a:ext cx="2655570" cy="20853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308225" y="1852930"/>
            <a:ext cx="9451340" cy="3916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导游员小王按计划在机场迎接了来自黄山的旅游团，该团将在上海开展为期三天的游览。进行了人数和客源地的核实，小王便带团前往下榻饭店。</a:t>
            </a:r>
            <a:endParaRPr lang="zh-CN" altLang="en-US" sz="2400"/>
          </a:p>
          <a:p>
            <a:r>
              <a:rPr lang="zh-CN" altLang="en-US" sz="2400"/>
              <a:t>角色分配：导游员——谢新宇</a:t>
            </a:r>
            <a:endParaRPr lang="zh-CN" altLang="en-US" sz="2400"/>
          </a:p>
          <a:p>
            <a:r>
              <a:rPr lang="zh-CN" altLang="en-US" sz="2400"/>
              <a:t>          </a:t>
            </a:r>
            <a:r>
              <a:rPr lang="en-US" altLang="zh-CN" sz="2400"/>
              <a:t>       </a:t>
            </a:r>
            <a:r>
              <a:rPr lang="zh-CN" altLang="en-US" sz="2400"/>
              <a:t>领队/全陪——徐瑕</a:t>
            </a:r>
            <a:endParaRPr lang="zh-CN" altLang="en-US" sz="2400"/>
          </a:p>
          <a:p>
            <a:r>
              <a:rPr lang="en-US" altLang="zh-CN" sz="2400"/>
              <a:t>                 </a:t>
            </a:r>
            <a:r>
              <a:rPr lang="zh-CN" altLang="en-US" sz="2400"/>
              <a:t>游客——丁雅慧</a:t>
            </a:r>
            <a:endParaRPr lang="zh-CN" altLang="en-US" sz="2400"/>
          </a:p>
          <a:p>
            <a:r>
              <a:rPr lang="en-US" altLang="zh-CN" sz="2400"/>
              <a:t>                 </a:t>
            </a:r>
            <a:r>
              <a:rPr lang="zh-CN" altLang="en-US" sz="2400"/>
              <a:t>司机——朱烨</a:t>
            </a:r>
            <a:endParaRPr lang="zh-CN" altLang="en-US" sz="2400"/>
          </a:p>
          <a:p>
            <a:r>
              <a:rPr lang="en-US" altLang="zh-CN" sz="2400"/>
              <a:t>                 </a:t>
            </a:r>
            <a:r>
              <a:rPr lang="zh-CN" altLang="en-US" sz="2400"/>
              <a:t>饭店前台——周琪</a:t>
            </a:r>
            <a:endParaRPr lang="zh-CN" altLang="en-US" sz="2400"/>
          </a:p>
          <a:p>
            <a:r>
              <a:rPr lang="zh-CN" altLang="en-US" sz="2400"/>
              <a:t>          </a:t>
            </a:r>
            <a:r>
              <a:rPr lang="en-US" altLang="zh-CN" sz="2400"/>
              <a:t>       </a:t>
            </a:r>
            <a:r>
              <a:rPr lang="zh-CN" altLang="en-US" sz="2400"/>
              <a:t>计调——陈羽</a:t>
            </a:r>
            <a:endParaRPr lang="zh-CN" altLang="en-US" sz="2400"/>
          </a:p>
          <a:p>
            <a:r>
              <a:rPr lang="en-US" altLang="zh-CN" sz="2400"/>
              <a:t>                 </a:t>
            </a:r>
            <a:r>
              <a:rPr lang="zh-CN" altLang="en-US" sz="2400"/>
              <a:t>游客——丁雅慧</a:t>
            </a:r>
            <a:endParaRPr lang="zh-CN" altLang="en-US" sz="2400"/>
          </a:p>
          <a:p>
            <a:r>
              <a:rPr lang="zh-CN" altLang="en-US" sz="2400"/>
              <a:t>          </a:t>
            </a:r>
            <a:r>
              <a:rPr lang="en-US" altLang="zh-CN" sz="2400"/>
              <a:t>       </a:t>
            </a:r>
            <a:r>
              <a:rPr lang="zh-CN" altLang="en-US" sz="2400"/>
              <a:t>……</a:t>
            </a:r>
            <a:endParaRPr lang="zh-CN" altLang="en-US" sz="2400"/>
          </a:p>
          <a:p>
            <a:r>
              <a:rPr lang="zh-CN" altLang="en-US" sz="2400"/>
              <a:t>（小组内成员可一人分饰多角，做好人员之间的对话沟通。）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99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9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leftRigh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leftRight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leftRight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topBottom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topBottom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topBottom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ottomTop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navigation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navigation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navigation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29_1"/>
  <p:tag name="KSO_WM_TEMPLATE_CATEGORY" val="custom"/>
  <p:tag name="KSO_WM_TEMPLATE_INDEX" val="20177118"/>
  <p:tag name="KSO_WM_TEMPLATE_SUBCATEGORY" val="17"/>
  <p:tag name="KSO_WM_TEMPLATE_THUMBS_INDEX" val="1、3、5、8、13、16、19、25、28、30、32"/>
  <p:tag name="KSO_WM_TEMPLATE_MASTER_TYPE" val="1"/>
  <p:tag name="KSO_WM_TEMPLATE_COLOR_TYPE" val="1"/>
  <p:tag name="KSO_WM_TEMPLATE_MASTER_THUMB_INDEX" val="12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68"/>
  <p:tag name="KSO_WM_UNIT_ISCONTENTSTITLE" val="0"/>
  <p:tag name="KSO_WM_UNIT_HIGHLIGHT" val="0"/>
  <p:tag name="KSO_WM_UNIT_COMPATIBLE" val="0"/>
  <p:tag name="KSO_WM_UNIT_PRESET_TEXT" val="浅色繁花计划书"/>
  <p:tag name="KSO_WM_TEMPLATE_CATEGORY" val="custom"/>
  <p:tag name="KSO_WM_TEMPLATE_INDEX" val="20177118"/>
  <p:tag name="KSO_WM_UNIT_ID" val="custom20177118_1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1"/>
  <p:tag name="KSO_WM_TEMPLATE_CATEGORY" val="custom"/>
  <p:tag name="KSO_WM_TEMPLATE_INDEX" val="20177118"/>
  <p:tag name="KSO_WM_UNIT_ID" val="custom20177118_1*b*1"/>
  <p:tag name="KSO_WM_UNIT_PRESET_TEXT" val="点击此处可添加副标题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177118_1*b*2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177118_1*b*3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3"/>
  <p:tag name="KSO_WM_SLIDE_TYPE" val="title"/>
  <p:tag name="KSO_WM_BEAUTIFY_FLAG" val="#wm#"/>
  <p:tag name="KSO_WM_COMBINE_RELATE_SLIDE_ID" val="background20176429_1"/>
  <p:tag name="KSO_WM_TEMPLATE_CATEGORY" val="custom"/>
  <p:tag name="KSO_WM_TEMPLATE_INDEX" val="20177118"/>
  <p:tag name="KSO_WM_SLIDE_ID" val="custom20177118_1"/>
  <p:tag name="KSO_WM_SLIDE_INDEX" val="1"/>
  <p:tag name="KSO_WM_TEMPLATE_SUBCATEGORY" val="17"/>
  <p:tag name="KSO_WM_TEMPLATE_THUMBS_INDEX" val="1、3、5、8、13、16、19、25、28、30、32"/>
  <p:tag name="KSO_WM_SLIDE_SUBTYPE" val="pureTxt"/>
  <p:tag name="KSO_WM_TEMPLATE_MASTER_TYPE" val="1"/>
  <p:tag name="KSO_WM_TEMPLATE_COLOR_TYPE" val="1"/>
  <p:tag name="KSO_WM_TEMPLATE_MASTER_THUMB_INDEX" val="1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177118_8*l_h_i*1_3_1"/>
  <p:tag name="KSO_WM_TEMPLATE_CATEGORY" val="custom"/>
  <p:tag name="KSO_WM_TEMPLATE_INDEX" val="2017711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73.69220472440946,&quot;left&quot;:130.10417322834647,&quot;top&quot;:191.45023622047245,&quot;width&quot;:775.454409448819}"/>
</p:tagLst>
</file>

<file path=ppt/tags/tag288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177118_8*l_h_f*1_3_1"/>
  <p:tag name="KSO_WM_TEMPLATE_CATEGORY" val="custom"/>
  <p:tag name="KSO_WM_TEMPLATE_INDEX" val="20177118"/>
  <p:tag name="KSO_WM_UNIT_LAYERLEVEL" val="1_1_1"/>
  <p:tag name="KSO_WM_TAG_VERSION" val="1.0"/>
  <p:tag name="KSO_WM_UNIT_SUBTYPE" val="a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73.69220472440946,&quot;left&quot;:130.10417322834647,&quot;top&quot;:191.45023622047245,&quot;width&quot;:775.454409448819}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77118_8*l_h_i*1_1_1"/>
  <p:tag name="KSO_WM_TEMPLATE_CATEGORY" val="custom"/>
  <p:tag name="KSO_WM_TEMPLATE_INDEX" val="20177118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73.69220472440946,&quot;left&quot;:130.10417322834647,&quot;top&quot;:191.45023622047245,&quot;width&quot;:775.454409448819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PRESET_TEXT" val="单击此处添加文本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177118_8*l_h_f*1_1_1"/>
  <p:tag name="KSO_WM_TEMPLATE_CATEGORY" val="custom"/>
  <p:tag name="KSO_WM_TEMPLATE_INDEX" val="20177118"/>
  <p:tag name="KSO_WM_UNIT_LAYERLEVEL" val="1_1_1"/>
  <p:tag name="KSO_WM_TAG_VERSION" val="1.0"/>
  <p:tag name="KSO_WM_UNIT_SUBTYPE" val="a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73.69220472440946,&quot;left&quot;:130.10417322834647,&quot;top&quot;:191.45023622047245,&quot;width&quot;:775.454409448819}"/>
</p:tagLst>
</file>

<file path=ppt/tags/tag291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77118_8*a*1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SLIDE_ID" val="custom20177118_8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8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77118"/>
  <p:tag name="KSO_WM_SLIDE_LAYOUT" val="a_l"/>
  <p:tag name="KSO_WM_SLIDE_LAYOUT_CNT" val="1_1"/>
</p:tagLst>
</file>

<file path=ppt/tags/tag2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93*1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4376_1*l_h_x*1_2_1"/>
  <p:tag name="KSO_WM_TEMPLATE_CATEGORY" val="diagram"/>
  <p:tag name="KSO_WM_TEMPLATE_INDEX" val="20234376"/>
  <p:tag name="KSO_WM_UNIT_LAYERLEVEL" val="1_1_1"/>
  <p:tag name="KSO_WM_TAG_VERSION" val="3.0"/>
  <p:tag name="KSO_WM_UNIT_FILL_TYPE" val="1"/>
  <p:tag name="KSO_WM_UNIT_FILL_FORE_SCHEMECOLOR_INDEX" val="5"/>
  <p:tag name="KSO_WM_UNIT_FILL_FORE_SCHEMECOLOR_INDEX_BRIGHTNESS" val="0"/>
  <p:tag name="KSO_WM_DIAGRAM_MAX_ITEMCNT" val="2"/>
  <p:tag name="KSO_WM_DIAGRAM_MIN_ITEMCNT" val="2"/>
  <p:tag name="KSO_WM_DIAGRAM_VIRTUALLY_FRAME" val="{&quot;height&quot;:283.95413020423024,&quot;left&quot;:29.7,&quot;top&quot;:165.30996428395878,&quot;width&quot;:814.050078740157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94.xml><?xml version="1.0" encoding="utf-8"?>
<p:tagLst xmlns:p="http://schemas.openxmlformats.org/presentationml/2006/main">
  <p:tag name="KSO_WM_SLIDE_ID" val="custom20177118_8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8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77118"/>
  <p:tag name="KSO_WM_SLIDE_LAYOUT" val="a_l"/>
  <p:tag name="KSO_WM_SLIDE_LAYOUT_CNT" val="1_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2.xml><?xml version="1.0" encoding="utf-8"?>
<p:tagLst xmlns:p="http://schemas.openxmlformats.org/presentationml/2006/main">
  <p:tag name="KSO_WM_UNIT_LINE_FORE_SCHEMECOLOR_INDEX_BRIGHTNESS" val="0.6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07.xml><?xml version="1.0" encoding="utf-8"?>
<p:tagLst xmlns:p="http://schemas.openxmlformats.org/presentationml/2006/main">
  <p:tag name="KSO_WM_DIAGRAM_VIRTUALLY_FRAME" val="{&quot;height&quot;:176.8982677165354,&quot;left&quot;:58.398110236220475,&quot;top&quot;:97.65779527559054,&quot;width&quot;:299.9266929133858}"/>
</p:tagLst>
</file>

<file path=ppt/tags/tag308.xml><?xml version="1.0" encoding="utf-8"?>
<p:tagLst xmlns:p="http://schemas.openxmlformats.org/presentationml/2006/main">
  <p:tag name="MH" val="20170613102911"/>
  <p:tag name="MH_LIBRARY" val="GRAPHIC"/>
  <p:tag name="MH_TYPE" val="Other"/>
  <p:tag name="MH_ORDER" val="1"/>
  <p:tag name="KSO_WM_DIAGRAM_VIRTUALLY_FRAME" val="{&quot;height&quot;:176.8982677165354,&quot;left&quot;:58.398110236220475,&quot;top&quot;:97.65779527559054,&quot;width&quot;:299.9266929133858}"/>
</p:tagLst>
</file>

<file path=ppt/tags/tag309.xml><?xml version="1.0" encoding="utf-8"?>
<p:tagLst xmlns:p="http://schemas.openxmlformats.org/presentationml/2006/main">
  <p:tag name="MH" val="20170613102911"/>
  <p:tag name="MH_LIBRARY" val="GRAPHIC"/>
  <p:tag name="MH_TYPE" val="Other"/>
  <p:tag name="MH_ORDER" val="2"/>
  <p:tag name="KSO_WM_DIAGRAM_VIRTUALLY_FRAME" val="{&quot;height&quot;:176.8982677165354,&quot;left&quot;:58.398110236220475,&quot;top&quot;:97.65779527559054,&quot;width&quot;:299.9266929133858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MH" val="20170613102911"/>
  <p:tag name="MH_LIBRARY" val="GRAPHIC"/>
  <p:tag name="MH_TYPE" val="SubTitle"/>
  <p:tag name="MH_ORDER" val="1"/>
  <p:tag name="KSO_WM_DIAGRAM_VIRTUALLY_FRAME" val="{&quot;height&quot;:176.8982677165354,&quot;left&quot;:58.398110236220475,&quot;top&quot;:97.65779527559054,&quot;width&quot;:299.9266929133858}"/>
</p:tagLst>
</file>

<file path=ppt/tags/tag311.xml><?xml version="1.0" encoding="utf-8"?>
<p:tagLst xmlns:p="http://schemas.openxmlformats.org/presentationml/2006/main">
  <p:tag name="MH" val="20170613102911"/>
  <p:tag name="MH_LIBRARY" val="GRAPHIC"/>
  <p:tag name="MH_TYPE" val="Other"/>
  <p:tag name="MH_ORDER" val="3"/>
  <p:tag name="KSO_WM_DIAGRAM_VIRTUALLY_FRAME" val="{&quot;height&quot;:176.8982677165354,&quot;left&quot;:58.398110236220475,&quot;top&quot;:97.65779527559054,&quot;width&quot;:299.9266929133858}"/>
</p:tagLst>
</file>

<file path=ppt/tags/tag312.xml><?xml version="1.0" encoding="utf-8"?>
<p:tagLst xmlns:p="http://schemas.openxmlformats.org/presentationml/2006/main">
  <p:tag name="KSO_WM_DIAGRAM_VIRTUALLY_FRAME" val="{&quot;height&quot;:176.8982677165354,&quot;left&quot;:58.398110236220475,&quot;top&quot;:97.65779527559054,&quot;width&quot;:299.9266929133858}"/>
</p:tagLst>
</file>

<file path=ppt/tags/tag313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Desc"/>
  <p:tag name="MH" val="20170613102911"/>
  <p:tag name="MH_LIBRARY" val="GRAPHIC"/>
</p:tagLst>
</file>

<file path=ppt/tags/tag314.xml><?xml version="1.0" encoding="utf-8"?>
<p:tagLst xmlns:p="http://schemas.openxmlformats.org/presentationml/2006/main">
  <p:tag name="KSO_WM_DIAGRAM_VIRTUALLY_FRAME" val="{&quot;height&quot;:176.8982677165354,&quot;left&quot;:58.398110236220475,&quot;top&quot;:97.65779527559054,&quot;width&quot;:299.9266929133858}"/>
</p:tagLst>
</file>

<file path=ppt/tags/tag315.xml><?xml version="1.0" encoding="utf-8"?>
<p:tagLst xmlns:p="http://schemas.openxmlformats.org/presentationml/2006/main">
  <p:tag name="MH" val="20170613102911"/>
  <p:tag name="MH_LIBRARY" val="GRAPHIC"/>
  <p:tag name="MH_TYPE" val="Other"/>
  <p:tag name="MH_ORDER" val="1"/>
  <p:tag name="KSO_WM_DIAGRAM_VIRTUALLY_FRAME" val="{&quot;height&quot;:176.8982677165354,&quot;left&quot;:58.398110236220475,&quot;top&quot;:97.65779527559054,&quot;width&quot;:299.9266929133858}"/>
</p:tagLst>
</file>

<file path=ppt/tags/tag316.xml><?xml version="1.0" encoding="utf-8"?>
<p:tagLst xmlns:p="http://schemas.openxmlformats.org/presentationml/2006/main">
  <p:tag name="MH" val="20170613102911"/>
  <p:tag name="MH_LIBRARY" val="GRAPHIC"/>
  <p:tag name="MH_TYPE" val="Other"/>
  <p:tag name="MH_ORDER" val="2"/>
  <p:tag name="KSO_WM_DIAGRAM_VIRTUALLY_FRAME" val="{&quot;height&quot;:176.8982677165354,&quot;left&quot;:58.398110236220475,&quot;top&quot;:97.65779527559054,&quot;width&quot;:299.9266929133858}"/>
</p:tagLst>
</file>

<file path=ppt/tags/tag317.xml><?xml version="1.0" encoding="utf-8"?>
<p:tagLst xmlns:p="http://schemas.openxmlformats.org/presentationml/2006/main">
  <p:tag name="MH" val="20170613102911"/>
  <p:tag name="MH_LIBRARY" val="GRAPHIC"/>
  <p:tag name="MH_TYPE" val="SubTitle"/>
  <p:tag name="MH_ORDER" val="1"/>
  <p:tag name="KSO_WM_DIAGRAM_VIRTUALLY_FRAME" val="{&quot;height&quot;:176.8982677165354,&quot;left&quot;:58.398110236220475,&quot;top&quot;:97.65779527559054,&quot;width&quot;:299.9266929133858}"/>
</p:tagLst>
</file>

<file path=ppt/tags/tag318.xml><?xml version="1.0" encoding="utf-8"?>
<p:tagLst xmlns:p="http://schemas.openxmlformats.org/presentationml/2006/main">
  <p:tag name="MH" val="20170613102911"/>
  <p:tag name="MH_LIBRARY" val="GRAPHIC"/>
  <p:tag name="MH_TYPE" val="Other"/>
  <p:tag name="MH_ORDER" val="3"/>
  <p:tag name="KSO_WM_DIAGRAM_VIRTUALLY_FRAME" val="{&quot;height&quot;:176.8982677165354,&quot;left&quot;:58.398110236220475,&quot;top&quot;:97.65779527559054,&quot;width&quot;:299.9266929133858}"/>
</p:tagLst>
</file>

<file path=ppt/tags/tag319.xml><?xml version="1.0" encoding="utf-8"?>
<p:tagLst xmlns:p="http://schemas.openxmlformats.org/presentationml/2006/main">
  <p:tag name="KSO_WM_DIAGRAM_VIRTUALLY_FRAME" val="{&quot;height&quot;:176.8982677165354,&quot;left&quot;:58.398110236220475,&quot;top&quot;:97.65779527559054,&quot;width&quot;:299.9266929133858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Desc"/>
  <p:tag name="MH" val="20170613102911"/>
  <p:tag name="MH_LIBRARY" val="GRAPHIC"/>
</p:tagLst>
</file>

<file path=ppt/tags/tag321.xml><?xml version="1.0" encoding="utf-8"?>
<p:tagLst xmlns:p="http://schemas.openxmlformats.org/presentationml/2006/main">
  <p:tag name="KSO_WM_DIAGRAM_VIRTUALLY_FRAME" val="{&quot;height&quot;:176.8982677165354,&quot;left&quot;:58.398110236220475,&quot;top&quot;:97.65779527559054,&quot;width&quot;:299.9266929133858}"/>
</p:tagLst>
</file>

<file path=ppt/tags/tag322.xml><?xml version="1.0" encoding="utf-8"?>
<p:tagLst xmlns:p="http://schemas.openxmlformats.org/presentationml/2006/main">
  <p:tag name="MH" val="20170613102911"/>
  <p:tag name="MH_LIBRARY" val="GRAPHIC"/>
  <p:tag name="MH_TYPE" val="Other"/>
  <p:tag name="MH_ORDER" val="1"/>
  <p:tag name="KSO_WM_DIAGRAM_VIRTUALLY_FRAME" val="{&quot;height&quot;:176.8982677165354,&quot;left&quot;:58.398110236220475,&quot;top&quot;:97.65779527559054,&quot;width&quot;:299.9266929133858}"/>
</p:tagLst>
</file>

<file path=ppt/tags/tag323.xml><?xml version="1.0" encoding="utf-8"?>
<p:tagLst xmlns:p="http://schemas.openxmlformats.org/presentationml/2006/main">
  <p:tag name="MH" val="20170613102911"/>
  <p:tag name="MH_LIBRARY" val="GRAPHIC"/>
  <p:tag name="MH_TYPE" val="Other"/>
  <p:tag name="MH_ORDER" val="2"/>
  <p:tag name="KSO_WM_DIAGRAM_VIRTUALLY_FRAME" val="{&quot;height&quot;:176.8982677165354,&quot;left&quot;:58.398110236220475,&quot;top&quot;:97.65779527559054,&quot;width&quot;:299.9266929133858}"/>
</p:tagLst>
</file>

<file path=ppt/tags/tag324.xml><?xml version="1.0" encoding="utf-8"?>
<p:tagLst xmlns:p="http://schemas.openxmlformats.org/presentationml/2006/main">
  <p:tag name="MH" val="20170613102911"/>
  <p:tag name="MH_LIBRARY" val="GRAPHIC"/>
  <p:tag name="MH_TYPE" val="SubTitle"/>
  <p:tag name="MH_ORDER" val="1"/>
  <p:tag name="KSO_WM_DIAGRAM_VIRTUALLY_FRAME" val="{&quot;height&quot;:176.8982677165354,&quot;left&quot;:58.398110236220475,&quot;top&quot;:97.65779527559054,&quot;width&quot;:299.9266929133858}"/>
</p:tagLst>
</file>

<file path=ppt/tags/tag325.xml><?xml version="1.0" encoding="utf-8"?>
<p:tagLst xmlns:p="http://schemas.openxmlformats.org/presentationml/2006/main">
  <p:tag name="MH" val="20170613102911"/>
  <p:tag name="MH_LIBRARY" val="GRAPHIC"/>
  <p:tag name="MH_TYPE" val="Other"/>
  <p:tag name="MH_ORDER" val="3"/>
  <p:tag name="KSO_WM_DIAGRAM_VIRTUALLY_FRAME" val="{&quot;height&quot;:176.8982677165354,&quot;left&quot;:58.398110236220475,&quot;top&quot;:97.65779527559054,&quot;width&quot;:299.9266929133858}"/>
</p:tagLst>
</file>

<file path=ppt/tags/tag326.xml><?xml version="1.0" encoding="utf-8"?>
<p:tagLst xmlns:p="http://schemas.openxmlformats.org/presentationml/2006/main">
  <p:tag name="KSO_WM_DIAGRAM_VIRTUALLY_FRAME" val="{&quot;height&quot;:176.8982677165354,&quot;left&quot;:58.398110236220475,&quot;top&quot;:97.65779527559054,&quot;width&quot;:299.9266929133858}"/>
</p:tagLst>
</file>

<file path=ppt/tags/tag327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Desc"/>
  <p:tag name="MH" val="20170613102911"/>
  <p:tag name="MH_LIBRARY" val="GRAPHIC"/>
</p:tagLst>
</file>

<file path=ppt/tags/tag328.xml><?xml version="1.0" encoding="utf-8"?>
<p:tagLst xmlns:p="http://schemas.openxmlformats.org/presentationml/2006/main">
  <p:tag name="TABLE_ENDDRAG_ORIGIN_RECT" val="637*338"/>
  <p:tag name="TABLE_ENDDRAG_RECT" val="157*154*637*338"/>
</p:tagLst>
</file>

<file path=ppt/tags/tag329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315"/>
  <p:tag name="KSO_WM_UNIT_FILL_GRADIENT_Direction" val="5"/>
  <p:tag name="KSO_WM_UNIT_FILL_TYPE" val="3"/>
  <p:tag name="KSO_WM_UNIT_LINE_FORE_SCHEMECOLOR_INDEX_1_BRIGHTNESS" val="0.4"/>
  <p:tag name="KSO_WM_UNIT_LINE_FORE_SCHEMECOLOR_INDEX_1" val="6"/>
  <p:tag name="KSO_WM_UNIT_LINE_FORE_SCHEMECOLOR_INDEX_1_POS" val="0"/>
  <p:tag name="KSO_WM_UNIT_LINE_FORE_SCHEMECOLOR_INDEX_1_TRANS" val="0"/>
  <p:tag name="KSO_WM_UNIT_LINE_FORE_SCHEMECOLOR_INDEX_2_BRIGHTNESS" val="0.4"/>
  <p:tag name="KSO_WM_UNIT_LINE_FORE_SCHEMECOLOR_INDEX_2" val="6"/>
  <p:tag name="KSO_WM_UNIT_LINE_FORE_SCHEMECOLOR_INDEX_2_POS" val="0.5"/>
  <p:tag name="KSO_WM_UNIT_LINE_FORE_SCHEMECOLOR_INDEX_2_TRANS" val="0"/>
  <p:tag name="KSO_WM_UNIT_LINE_FORE_SCHEMECOLOR_INDEX_3_BRIGHTNESS" val="-0.25"/>
  <p:tag name="KSO_WM_UNIT_LINE_FORE_SCHEMECOLOR_INDEX_3" val="6"/>
  <p:tag name="KSO_WM_UNIT_LINE_FORE_SCHEMECOLOR_INDEX_3_POS" val="1"/>
  <p:tag name="KSO_WM_UNIT_LINE_FORE_SCHEMECOLOR_INDEX_3_TRANS" val="0"/>
  <p:tag name="KSO_WM_UNIT_LINE_GRADIENT_TYPE" val="0"/>
  <p:tag name="KSO_WM_UNIT_LINE_GRADIENT_ANGLE" val="135"/>
  <p:tag name="KSO_WM_UNIT_LINE_GRADIENT_Direction" val="2"/>
  <p:tag name="KSO_WM_UNIT_LINE_FILL_TYPE" val="5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315"/>
  <p:tag name="KSO_WM_UNIT_FILL_GRADIENT_Direction" val="5"/>
  <p:tag name="KSO_WM_UNIT_FILL_TYPE" val="3"/>
  <p:tag name="KSO_WM_UNIT_LINE_FORE_SCHEMECOLOR_INDEX_1_BRIGHTNESS" val="0.4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4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-0.25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135"/>
  <p:tag name="KSO_WM_UNIT_LINE_GRADIENT_Direction" val="2"/>
  <p:tag name="KSO_WM_UNIT_LINE_FILL_TYPE" val="5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" val="THANKS"/>
  <p:tag name="KSO_WM_TEMPLATE_CATEGORY" val="custom"/>
  <p:tag name="KSO_WM_TEMPLATE_INDEX" val="20177118"/>
  <p:tag name="KSO_WM_UNIT_ID" val="custom20177118_32*a*1"/>
  <p:tag name="KSO_WM_UNIT_NOCLEAR" val="1"/>
  <p:tag name="KSO_WM_UNIT_DIAGRAM_ISNUMVISUAL" val="0"/>
  <p:tag name="KSO_WM_UNIT_DIAGRAM_ISREFERUNIT" val="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118_32*b*1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429_11"/>
  <p:tag name="KSO_WM_TEMPLATE_CATEGORY" val="custom"/>
  <p:tag name="KSO_WM_TEMPLATE_INDEX" val="20177118"/>
  <p:tag name="KSO_WM_SLIDE_ID" val="custom20177118_32"/>
  <p:tag name="KSO_WM_SLIDE_INDEX" val="32"/>
  <p:tag name="KSO_WM_TEMPLATE_SUBCATEGORY" val="17"/>
  <p:tag name="KSO_WM_SLIDE_SUBTYPE" val="pureTxt"/>
  <p:tag name="KSO_WM_TEMPLATE_MASTER_TYPE" val="1"/>
  <p:tag name="KSO_WM_TEMPLATE_COLOR_TYPE" val="1"/>
</p:tagLst>
</file>

<file path=ppt/tags/tag334.xml><?xml version="1.0" encoding="utf-8"?>
<p:tagLst xmlns:p="http://schemas.openxmlformats.org/presentationml/2006/main">
  <p:tag name="commondata" val="eyJoZGlkIjoiOTc3MGVmOTY3NWE0NGYzYWZmNDVkNWUwNWVlZmI5ZTkifQ=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C6E4E0"/>
      </a:dk2>
      <a:lt2>
        <a:srgbClr val="E6F6F4"/>
      </a:lt2>
      <a:accent1>
        <a:srgbClr val="3C8178"/>
      </a:accent1>
      <a:accent2>
        <a:srgbClr val="007B87"/>
      </a:accent2>
      <a:accent3>
        <a:srgbClr val="007297"/>
      </a:accent3>
      <a:accent4>
        <a:srgbClr val="12659F"/>
      </a:accent4>
      <a:accent5>
        <a:srgbClr val="4F5296"/>
      </a:accent5>
      <a:accent6>
        <a:srgbClr val="783C81"/>
      </a:accent6>
      <a:hlink>
        <a:srgbClr val="658BD5"/>
      </a:hlink>
      <a:folHlink>
        <a:srgbClr val="9F69A3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WPS 演示</Application>
  <PresentationFormat>宽屏</PresentationFormat>
  <Paragraphs>280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汉仪旗黑-85S</vt:lpstr>
      <vt:lpstr>黑体</vt:lpstr>
      <vt:lpstr>新宋体</vt:lpstr>
      <vt:lpstr>EngraversGothic BT</vt:lpstr>
      <vt:lpstr>NumberOnly</vt:lpstr>
      <vt:lpstr>Lato Light</vt:lpstr>
      <vt:lpstr>Segoe Print</vt:lpstr>
      <vt:lpstr>Impact</vt:lpstr>
      <vt:lpstr>Arial Unicode MS</vt:lpstr>
      <vt:lpstr>Calibri</vt:lpstr>
      <vt:lpstr>WPS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188</cp:revision>
  <dcterms:created xsi:type="dcterms:W3CDTF">2019-06-19T02:08:00Z</dcterms:created>
  <dcterms:modified xsi:type="dcterms:W3CDTF">2024-04-25T01:37:45Z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A2FE1C979F044FCA86A6955C85F53ED8_13</vt:lpwstr>
  </property>
</Properties>
</file>